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4" r:id="rId1"/>
    <p:sldMasterId id="2147483832" r:id="rId2"/>
  </p:sldMasterIdLst>
  <p:notesMasterIdLst>
    <p:notesMasterId r:id="rId34"/>
  </p:notesMasterIdLst>
  <p:handoutMasterIdLst>
    <p:handoutMasterId r:id="rId35"/>
  </p:handoutMasterIdLst>
  <p:sldIdLst>
    <p:sldId id="1527" r:id="rId3"/>
    <p:sldId id="1528" r:id="rId4"/>
    <p:sldId id="1538" r:id="rId5"/>
    <p:sldId id="1560" r:id="rId6"/>
    <p:sldId id="1529" r:id="rId7"/>
    <p:sldId id="1533" r:id="rId8"/>
    <p:sldId id="1534" r:id="rId9"/>
    <p:sldId id="1530" r:id="rId10"/>
    <p:sldId id="1531" r:id="rId11"/>
    <p:sldId id="1536" r:id="rId12"/>
    <p:sldId id="1532" r:id="rId13"/>
    <p:sldId id="1539" r:id="rId14"/>
    <p:sldId id="1558" r:id="rId15"/>
    <p:sldId id="1551" r:id="rId16"/>
    <p:sldId id="1554" r:id="rId17"/>
    <p:sldId id="1555" r:id="rId18"/>
    <p:sldId id="1556" r:id="rId19"/>
    <p:sldId id="1550" r:id="rId20"/>
    <p:sldId id="1535" r:id="rId21"/>
    <p:sldId id="1537" r:id="rId22"/>
    <p:sldId id="1548" r:id="rId23"/>
    <p:sldId id="1549" r:id="rId24"/>
    <p:sldId id="1541" r:id="rId25"/>
    <p:sldId id="1542" r:id="rId26"/>
    <p:sldId id="1540" r:id="rId27"/>
    <p:sldId id="1544" r:id="rId28"/>
    <p:sldId id="1543" r:id="rId29"/>
    <p:sldId id="1547" r:id="rId30"/>
    <p:sldId id="1557" r:id="rId31"/>
    <p:sldId id="1545" r:id="rId32"/>
    <p:sldId id="1559" r:id="rId33"/>
  </p:sldIdLst>
  <p:sldSz cx="9144000" cy="6858000" type="screen4x3"/>
  <p:notesSz cx="7019925" cy="93059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ur Slides Go Here" id="{1E54188A-7ADE-490F-BD61-2608B9FF0DF1}">
          <p14:sldIdLst>
            <p14:sldId id="1527"/>
            <p14:sldId id="1528"/>
            <p14:sldId id="1538"/>
            <p14:sldId id="1560"/>
            <p14:sldId id="1529"/>
            <p14:sldId id="1533"/>
            <p14:sldId id="1534"/>
            <p14:sldId id="1530"/>
            <p14:sldId id="1531"/>
            <p14:sldId id="1536"/>
            <p14:sldId id="1532"/>
            <p14:sldId id="1539"/>
            <p14:sldId id="1558"/>
            <p14:sldId id="1551"/>
            <p14:sldId id="1554"/>
            <p14:sldId id="1555"/>
            <p14:sldId id="1556"/>
            <p14:sldId id="1550"/>
            <p14:sldId id="1535"/>
            <p14:sldId id="1537"/>
            <p14:sldId id="1548"/>
            <p14:sldId id="1549"/>
            <p14:sldId id="1541"/>
            <p14:sldId id="1542"/>
            <p14:sldId id="1540"/>
            <p14:sldId id="1544"/>
            <p14:sldId id="1543"/>
            <p14:sldId id="1547"/>
            <p14:sldId id="1557"/>
            <p14:sldId id="1545"/>
            <p14:sldId id="15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56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61A6"/>
    <a:srgbClr val="89BF15"/>
    <a:srgbClr val="FF9900"/>
    <a:srgbClr val="2F4913"/>
    <a:srgbClr val="BFD020"/>
    <a:srgbClr val="CBCBCB"/>
    <a:srgbClr val="00FF00"/>
    <a:srgbClr val="A3C9A2"/>
    <a:srgbClr val="CC6600"/>
    <a:srgbClr val="FF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57" autoAdjust="0"/>
    <p:restoredTop sz="95337" autoAdjust="0"/>
  </p:normalViewPr>
  <p:slideViewPr>
    <p:cSldViewPr snapToGrid="0">
      <p:cViewPr varScale="1">
        <p:scale>
          <a:sx n="94" d="100"/>
          <a:sy n="94" d="100"/>
        </p:scale>
        <p:origin x="1800" y="200"/>
      </p:cViewPr>
      <p:guideLst>
        <p:guide orient="horz" pos="1656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5963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6333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fld id="{A661D578-D0EC-DC40-9953-3E3F84E3BCFC}" type="datetimeFigureOut">
              <a:rPr lang="en-US" smtClean="0"/>
              <a:t>5/26/16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6333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E67A3115-DCEC-5341-97B4-80885CACD5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882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6912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333" y="0"/>
            <a:ext cx="3041968" cy="466912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fld id="{591D29D8-E1A1-4C6A-BB2A-CFA43F038D40}" type="datetimeFigureOut">
              <a:rPr lang="en-US" smtClean="0"/>
              <a:t>5/26/16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6050" y="1163638"/>
            <a:ext cx="4187825" cy="3140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87" tIns="46644" rIns="93287" bIns="4664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993" y="4478476"/>
            <a:ext cx="5615940" cy="3664208"/>
          </a:xfrm>
          <a:prstGeom prst="rect">
            <a:avLst/>
          </a:prstGeom>
        </p:spPr>
        <p:txBody>
          <a:bodyPr vert="horz" lIns="93287" tIns="46644" rIns="93287" bIns="4664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9014"/>
            <a:ext cx="3041968" cy="466911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333" y="8839014"/>
            <a:ext cx="3041968" cy="466911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DFD39F4A-548E-412F-90A5-D2275BF935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824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39F4A-548E-412F-90A5-D2275BF935C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86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Relationship Id="rId3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Relationship Id="rId3" Type="http://schemas.openxmlformats.org/officeDocument/2006/relationships/image" Target="../media/image3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Relationship Id="rId3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<Relationship Id="rId3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3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3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3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190500" y="190500"/>
            <a:ext cx="8686800" cy="576072"/>
          </a:xfrm>
          <a:prstGeom prst="rect">
            <a:avLst/>
          </a:prstGeom>
        </p:spPr>
        <p:txBody>
          <a:bodyPr lIns="137160" anchor="ctr" anchorCtr="0"/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90500" y="1145406"/>
            <a:ext cx="8534400" cy="5064894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accent2"/>
              </a:buClr>
              <a:buFont typeface="+mj-lt"/>
              <a:buAutoNum type="arabicPeriod"/>
              <a:defRPr sz="2400" b="1">
                <a:solidFill>
                  <a:schemeClr val="tx1"/>
                </a:solidFill>
              </a:defRPr>
            </a:lvl1pPr>
            <a:lvl2pPr marL="914400" indent="-457200">
              <a:buClr>
                <a:schemeClr val="accent2"/>
              </a:buClr>
              <a:buFont typeface="+mj-lt"/>
              <a:buAutoNum type="alphaUcPeriod"/>
              <a:defRPr sz="2000">
                <a:solidFill>
                  <a:schemeClr val="tx1"/>
                </a:solidFill>
              </a:defRPr>
            </a:lvl2pPr>
            <a:lvl3pPr marL="1257300" indent="-342900">
              <a:buClr>
                <a:schemeClr val="accent2"/>
              </a:buClr>
              <a:buFont typeface="+mj-lt"/>
              <a:buAutoNum type="arabicParenR"/>
              <a:defRPr sz="1800">
                <a:solidFill>
                  <a:schemeClr val="tx2"/>
                </a:solidFill>
              </a:defRPr>
            </a:lvl3pPr>
            <a:lvl4pPr marL="1714500" indent="-342900"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/>
                </a:solidFill>
              </a:defRPr>
            </a:lvl4pPr>
            <a:lvl5pPr marL="2171700" indent="-342900">
              <a:buClr>
                <a:schemeClr val="accent2"/>
              </a:buClr>
              <a:buFont typeface="+mj-lt"/>
              <a:buAutoNum type="romanUcPeriod"/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11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7995" y="1779106"/>
            <a:ext cx="4997450" cy="38147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36928" y="1891096"/>
            <a:ext cx="4754608" cy="27589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4114516" y="1975985"/>
            <a:ext cx="4596012" cy="2588461"/>
          </a:xfrm>
          <a:prstGeom prst="rect">
            <a:avLst/>
          </a:prstGeom>
        </p:spPr>
        <p:txBody>
          <a:bodyPr anchor="ctr" anchorCtr="1"/>
          <a:lstStyle>
            <a:lvl1pPr marL="0" indent="0" algn="ctr">
              <a:buNone/>
              <a:defRPr b="1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SCREENSHOT</a:t>
            </a:r>
            <a:endParaRPr lang="en-US" dirty="0"/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190500" y="190500"/>
            <a:ext cx="8686800" cy="576072"/>
          </a:xfrm>
          <a:prstGeom prst="rect">
            <a:avLst/>
          </a:prstGeom>
        </p:spPr>
        <p:txBody>
          <a:bodyPr lIns="137160" anchor="ctr" anchorCtr="0"/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90500" y="1779106"/>
            <a:ext cx="3467145" cy="304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 smtClean="0"/>
              <a:t>Callout</a:t>
            </a:r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90500" y="2268849"/>
            <a:ext cx="3467145" cy="22955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90500" y="962025"/>
            <a:ext cx="8686800" cy="4114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190500" y="1370565"/>
            <a:ext cx="86868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90500" y="2083154"/>
            <a:ext cx="346714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15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4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190500" y="190500"/>
            <a:ext cx="8686800" cy="576072"/>
          </a:xfrm>
          <a:prstGeom prst="rect">
            <a:avLst/>
          </a:prstGeom>
        </p:spPr>
        <p:txBody>
          <a:bodyPr lIns="137160" anchor="ctr" anchorCtr="0"/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90500" y="962025"/>
            <a:ext cx="8686800" cy="4114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90500" y="1370565"/>
            <a:ext cx="86868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890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Sub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190500" y="190500"/>
            <a:ext cx="8686800" cy="576072"/>
          </a:xfrm>
          <a:prstGeom prst="rect">
            <a:avLst/>
          </a:prstGeom>
        </p:spPr>
        <p:txBody>
          <a:bodyPr lIns="137160" anchor="ctr" anchorCtr="0"/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90500" y="962025"/>
            <a:ext cx="8686800" cy="4114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90500" y="1370565"/>
            <a:ext cx="86868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0" descr="http://www.affigent.com/files/2013/06/Everbridge-Logo-300x63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947" y="6420090"/>
            <a:ext cx="1497874" cy="31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" y="190500"/>
            <a:ext cx="190500" cy="5795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48206" y="1"/>
            <a:ext cx="95794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521700" y="6473146"/>
            <a:ext cx="355600" cy="253916"/>
          </a:xfrm>
          <a:prstGeom prst="rect">
            <a:avLst/>
          </a:prstGeom>
          <a:noFill/>
        </p:spPr>
        <p:txBody>
          <a:bodyPr wrap="square" rIns="0" rtlCol="0" anchor="ctr">
            <a:spAutoFit/>
          </a:bodyPr>
          <a:lstStyle/>
          <a:p>
            <a:pPr algn="r"/>
            <a:fld id="{199A90E5-D365-4930-A477-41E2176A715F}" type="slidenum">
              <a:rPr lang="en-US" sz="1050" smtClean="0">
                <a:solidFill>
                  <a:schemeClr val="tx2"/>
                </a:solidFill>
                <a:latin typeface="+mn-lt"/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489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190500" y="190500"/>
            <a:ext cx="8686800" cy="576072"/>
          </a:xfrm>
          <a:prstGeom prst="rect">
            <a:avLst/>
          </a:prstGeom>
        </p:spPr>
        <p:txBody>
          <a:bodyPr lIns="137160" anchor="ctr" anchorCtr="0"/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TOC or Agenda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02312"/>
              </p:ext>
            </p:extLst>
          </p:nvPr>
        </p:nvGraphicFramePr>
        <p:xfrm>
          <a:off x="304800" y="1130300"/>
          <a:ext cx="8572500" cy="4965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4112"/>
                <a:gridCol w="7958388"/>
              </a:tblGrid>
              <a:tr h="781997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Topic –</a:t>
                      </a:r>
                      <a:r>
                        <a:rPr lang="en-US" baseline="0" dirty="0" smtClean="0">
                          <a:solidFill>
                            <a:schemeClr val="tx2"/>
                          </a:solidFill>
                        </a:rPr>
                        <a:t> Century Gothic (bold) size 18 in Dark Gray</a:t>
                      </a:r>
                      <a:endParaRPr lang="en-US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836741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1"/>
                          </a:solidFill>
                        </a:rPr>
                        <a:t>2</a:t>
                      </a:r>
                      <a:endParaRPr lang="en-US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Topic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836741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1"/>
                          </a:solidFill>
                        </a:rPr>
                        <a:t>3</a:t>
                      </a:r>
                      <a:endParaRPr lang="en-US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Topic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836741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1"/>
                          </a:solidFill>
                        </a:rPr>
                        <a:t>4</a:t>
                      </a:r>
                      <a:endParaRPr lang="en-US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Topic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836741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1"/>
                          </a:solidFill>
                        </a:rPr>
                        <a:t>5</a:t>
                      </a:r>
                      <a:endParaRPr lang="en-US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Topic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836741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1"/>
                          </a:solidFill>
                        </a:rPr>
                        <a:t>6</a:t>
                      </a:r>
                      <a:endParaRPr lang="en-US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Topic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468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190500" y="190500"/>
            <a:ext cx="8686800" cy="576072"/>
          </a:xfrm>
          <a:prstGeom prst="rect">
            <a:avLst/>
          </a:prstGeom>
        </p:spPr>
        <p:txBody>
          <a:bodyPr lIns="137160" anchor="ctr" anchorCtr="0"/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915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380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90500" y="962025"/>
            <a:ext cx="8686800" cy="4114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4" name="Content Placeholder 8"/>
          <p:cNvSpPr>
            <a:spLocks noGrp="1"/>
          </p:cNvSpPr>
          <p:nvPr>
            <p:ph sz="quarter" idx="33" hasCustomPrompt="1"/>
          </p:nvPr>
        </p:nvSpPr>
        <p:spPr>
          <a:xfrm>
            <a:off x="190500" y="1489388"/>
            <a:ext cx="8686800" cy="1000249"/>
          </a:xfrm>
          <a:prstGeom prst="rect">
            <a:avLst/>
          </a:prstGeom>
        </p:spPr>
        <p:txBody>
          <a:bodyPr bIns="45720" anchor="t" anchorCtr="0"/>
          <a:lstStyle>
            <a:lvl1pPr marL="0" indent="0" algn="l">
              <a:buClr>
                <a:schemeClr val="accent1"/>
              </a:buClr>
              <a:buFont typeface="Arial" panose="020B0604020202020204" pitchFamily="34" charset="0"/>
              <a:buNone/>
              <a:defRPr sz="12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190500" y="2860456"/>
            <a:ext cx="8686800" cy="4114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2" name="Content Placeholder 8"/>
          <p:cNvSpPr>
            <a:spLocks noGrp="1"/>
          </p:cNvSpPr>
          <p:nvPr>
            <p:ph sz="quarter" idx="35" hasCustomPrompt="1"/>
          </p:nvPr>
        </p:nvSpPr>
        <p:spPr>
          <a:xfrm>
            <a:off x="190500" y="3387819"/>
            <a:ext cx="8686800" cy="1000249"/>
          </a:xfrm>
          <a:prstGeom prst="rect">
            <a:avLst/>
          </a:prstGeom>
        </p:spPr>
        <p:txBody>
          <a:bodyPr bIns="4572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add text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190500" y="4758888"/>
            <a:ext cx="8686800" cy="4114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4" name="Content Placeholder 8"/>
          <p:cNvSpPr>
            <a:spLocks noGrp="1"/>
          </p:cNvSpPr>
          <p:nvPr>
            <p:ph sz="quarter" idx="37" hasCustomPrompt="1"/>
          </p:nvPr>
        </p:nvSpPr>
        <p:spPr>
          <a:xfrm>
            <a:off x="190500" y="5286251"/>
            <a:ext cx="8686800" cy="1000249"/>
          </a:xfrm>
          <a:prstGeom prst="rect">
            <a:avLst/>
          </a:prstGeom>
        </p:spPr>
        <p:txBody>
          <a:bodyPr bIns="4572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add text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190500" y="190500"/>
            <a:ext cx="8686800" cy="576072"/>
          </a:xfrm>
          <a:prstGeom prst="rect">
            <a:avLst/>
          </a:prstGeom>
        </p:spPr>
        <p:txBody>
          <a:bodyPr lIns="137160" anchor="ctr" anchorCtr="0"/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190500" y="3271936"/>
            <a:ext cx="86868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90500" y="1370565"/>
            <a:ext cx="86868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90500" y="5170368"/>
            <a:ext cx="86868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2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Siz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31" hasCustomPrompt="1"/>
          </p:nvPr>
        </p:nvSpPr>
        <p:spPr>
          <a:xfrm>
            <a:off x="190500" y="1489388"/>
            <a:ext cx="8686800" cy="4797112"/>
          </a:xfrm>
          <a:prstGeom prst="rect">
            <a:avLst/>
          </a:prstGeom>
        </p:spPr>
        <p:txBody>
          <a:bodyPr bIns="548640" anchor="b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dirty="0" smtClean="0"/>
              <a:t>FULL IMAGE PLACEMENT HOLDER</a:t>
            </a:r>
          </a:p>
          <a:p>
            <a:r>
              <a:rPr lang="en-US" dirty="0" smtClean="0"/>
              <a:t>Resize image to cover grey box</a:t>
            </a:r>
            <a:endParaRPr lang="en-US" dirty="0"/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190500" y="190500"/>
            <a:ext cx="8686800" cy="576072"/>
          </a:xfrm>
          <a:prstGeom prst="rect">
            <a:avLst/>
          </a:prstGeom>
        </p:spPr>
        <p:txBody>
          <a:bodyPr lIns="137160" anchor="ctr" anchorCtr="0"/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90500" y="962025"/>
            <a:ext cx="8686800" cy="4114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0500" y="1370565"/>
            <a:ext cx="8686800" cy="294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9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Siz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190500" y="190500"/>
            <a:ext cx="8686800" cy="576072"/>
          </a:xfrm>
          <a:prstGeom prst="rect">
            <a:avLst/>
          </a:prstGeom>
        </p:spPr>
        <p:txBody>
          <a:bodyPr lIns="137160" anchor="ctr" anchorCtr="0"/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90500" y="962025"/>
            <a:ext cx="8686800" cy="4114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90500" y="1370565"/>
            <a:ext cx="8686800" cy="294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/>
          <p:cNvSpPr>
            <a:spLocks noGrp="1"/>
          </p:cNvSpPr>
          <p:nvPr>
            <p:ph type="chart" sz="quarter" idx="34" hasCustomPrompt="1"/>
          </p:nvPr>
        </p:nvSpPr>
        <p:spPr>
          <a:xfrm>
            <a:off x="190500" y="1489075"/>
            <a:ext cx="8686800" cy="4797425"/>
          </a:xfrm>
          <a:prstGeom prst="rect">
            <a:avLst/>
          </a:prstGeom>
        </p:spPr>
        <p:txBody>
          <a:bodyPr bIns="1737360" anchor="b" anchorCtr="1"/>
          <a:lstStyle>
            <a:lvl1pPr marL="0" indent="0" algn="ctr">
              <a:buNone/>
              <a:defRPr sz="1600" b="1" baseline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dirty="0" smtClean="0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54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/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ar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90500" y="962025"/>
            <a:ext cx="8686800" cy="4114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190499" y="4021133"/>
            <a:ext cx="4206240" cy="4114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 b="1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4" name="Content Placeholder 8"/>
          <p:cNvSpPr>
            <a:spLocks noGrp="1"/>
          </p:cNvSpPr>
          <p:nvPr>
            <p:ph sz="quarter" idx="37" hasCustomPrompt="1"/>
          </p:nvPr>
        </p:nvSpPr>
        <p:spPr>
          <a:xfrm>
            <a:off x="190499" y="4548496"/>
            <a:ext cx="4206240" cy="1738004"/>
          </a:xfrm>
          <a:prstGeom prst="rect">
            <a:avLst/>
          </a:prstGeom>
        </p:spPr>
        <p:txBody>
          <a:bodyPr bIns="4572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add text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190500" y="190500"/>
            <a:ext cx="8686800" cy="576072"/>
          </a:xfrm>
          <a:prstGeom prst="rect">
            <a:avLst/>
          </a:prstGeom>
        </p:spPr>
        <p:txBody>
          <a:bodyPr lIns="137160" anchor="ctr" anchorCtr="0"/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90500" y="1370565"/>
            <a:ext cx="8686800" cy="294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90499" y="4432613"/>
            <a:ext cx="420624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7"/>
          <p:cNvSpPr>
            <a:spLocks noGrp="1"/>
          </p:cNvSpPr>
          <p:nvPr>
            <p:ph type="body" sz="quarter" idx="38" hasCustomPrompt="1"/>
          </p:nvPr>
        </p:nvSpPr>
        <p:spPr>
          <a:xfrm>
            <a:off x="4671060" y="4021133"/>
            <a:ext cx="4206240" cy="4114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 b="1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6" name="Content Placeholder 8"/>
          <p:cNvSpPr>
            <a:spLocks noGrp="1"/>
          </p:cNvSpPr>
          <p:nvPr>
            <p:ph sz="quarter" idx="39" hasCustomPrompt="1"/>
          </p:nvPr>
        </p:nvSpPr>
        <p:spPr>
          <a:xfrm>
            <a:off x="4671060" y="4548496"/>
            <a:ext cx="4206240" cy="1738004"/>
          </a:xfrm>
          <a:prstGeom prst="rect">
            <a:avLst/>
          </a:prstGeom>
        </p:spPr>
        <p:txBody>
          <a:bodyPr bIns="4572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add text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671060" y="4432613"/>
            <a:ext cx="420624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5"/>
          <p:cNvSpPr>
            <a:spLocks noGrp="1"/>
          </p:cNvSpPr>
          <p:nvPr>
            <p:ph type="pic" sz="quarter" idx="31" hasCustomPrompt="1"/>
          </p:nvPr>
        </p:nvSpPr>
        <p:spPr>
          <a:xfrm>
            <a:off x="190500" y="1489388"/>
            <a:ext cx="8686800" cy="2272987"/>
          </a:xfrm>
          <a:prstGeom prst="rect">
            <a:avLst/>
          </a:prstGeom>
        </p:spPr>
        <p:txBody>
          <a:bodyPr bIns="365760" anchor="b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dirty="0" smtClean="0"/>
              <a:t>HALF IMAGE PLACEMENT HOLDER</a:t>
            </a:r>
          </a:p>
          <a:p>
            <a:r>
              <a:rPr lang="en-US" dirty="0" smtClean="0"/>
              <a:t>Resize image to cover grey 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03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190500" y="190500"/>
            <a:ext cx="8686800" cy="576072"/>
          </a:xfrm>
          <a:prstGeom prst="rect">
            <a:avLst/>
          </a:prstGeom>
        </p:spPr>
        <p:txBody>
          <a:bodyPr lIns="137160" anchor="ctr" anchorCtr="0"/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90500" y="1145406"/>
            <a:ext cx="8534400" cy="5064894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2"/>
              </a:buClr>
              <a:buFont typeface="Century Gothic" panose="020B0502020202020204" pitchFamily="34" charset="0"/>
              <a:buChar char="+"/>
              <a:defRPr sz="2400" b="1">
                <a:solidFill>
                  <a:schemeClr val="tx2"/>
                </a:solidFill>
              </a:defRPr>
            </a:lvl1pPr>
            <a:lvl2pPr marL="6858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2pPr>
            <a:lvl3pPr marL="1143000" indent="-228600">
              <a:buClr>
                <a:schemeClr val="accent2"/>
              </a:buClr>
              <a:buFont typeface="Century Gothic" panose="020B0502020202020204" pitchFamily="34" charset="0"/>
              <a:buChar char="–"/>
              <a:defRPr sz="1800">
                <a:solidFill>
                  <a:schemeClr val="tx2"/>
                </a:solidFill>
              </a:defRPr>
            </a:lvl3pPr>
            <a:lvl4pPr marL="1600200" indent="-228600">
              <a:buClr>
                <a:schemeClr val="accent2"/>
              </a:buClr>
              <a:buFont typeface="Century Gothic" panose="020B0502020202020204" pitchFamily="34" charset="0"/>
              <a:buChar char="+"/>
              <a:defRPr sz="1600">
                <a:solidFill>
                  <a:schemeClr val="tx2"/>
                </a:solidFill>
              </a:defRPr>
            </a:lvl4pPr>
            <a:lvl5pPr marL="2057400" indent="-228600">
              <a:buClr>
                <a:schemeClr val="accent2"/>
              </a:buClr>
              <a:buFont typeface="Courier New" panose="02070309020205020404" pitchFamily="49" charset="0"/>
              <a:buChar char="o"/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5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190500" y="190500"/>
            <a:ext cx="8686800" cy="576072"/>
          </a:xfrm>
          <a:prstGeom prst="rect">
            <a:avLst/>
          </a:prstGeom>
        </p:spPr>
        <p:txBody>
          <a:bodyPr lIns="137160" anchor="ctr" anchorCtr="0"/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90500" y="962025"/>
            <a:ext cx="8686800" cy="4114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4" name="Content Placeholder 8"/>
          <p:cNvSpPr>
            <a:spLocks noGrp="1"/>
          </p:cNvSpPr>
          <p:nvPr>
            <p:ph sz="quarter" idx="33" hasCustomPrompt="1"/>
          </p:nvPr>
        </p:nvSpPr>
        <p:spPr>
          <a:xfrm>
            <a:off x="190501" y="2016124"/>
            <a:ext cx="4206240" cy="4270375"/>
          </a:xfrm>
          <a:prstGeom prst="rect">
            <a:avLst/>
          </a:prstGeom>
        </p:spPr>
        <p:txBody>
          <a:bodyPr bIns="45720" anchor="t" anchorCtr="0"/>
          <a:lstStyle>
            <a:lvl1pPr marL="0" indent="0" algn="l">
              <a:buClr>
                <a:schemeClr val="accent1"/>
              </a:buClr>
              <a:buFont typeface="Arial" panose="020B0604020202020204" pitchFamily="34" charset="0"/>
              <a:buNone/>
              <a:defRPr sz="12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190500" y="1489075"/>
            <a:ext cx="4206240" cy="411480"/>
          </a:xfrm>
          <a:prstGeom prst="rect">
            <a:avLst/>
          </a:prstGeo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b="1" kern="1200" dirty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90499" y="1900555"/>
            <a:ext cx="420624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8"/>
          <p:cNvSpPr>
            <a:spLocks noGrp="1"/>
          </p:cNvSpPr>
          <p:nvPr>
            <p:ph sz="quarter" idx="35" hasCustomPrompt="1"/>
          </p:nvPr>
        </p:nvSpPr>
        <p:spPr>
          <a:xfrm>
            <a:off x="4671060" y="2016438"/>
            <a:ext cx="4206240" cy="4270062"/>
          </a:xfrm>
          <a:prstGeom prst="rect">
            <a:avLst/>
          </a:prstGeom>
        </p:spPr>
        <p:txBody>
          <a:bodyPr bIns="45720" anchor="t" anchorCtr="0"/>
          <a:lstStyle>
            <a:lvl1pPr marL="0" indent="0" algn="l">
              <a:buClr>
                <a:schemeClr val="accent1"/>
              </a:buClr>
              <a:buFont typeface="Arial" panose="020B0604020202020204" pitchFamily="34" charset="0"/>
              <a:buNone/>
              <a:defRPr sz="12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4671059" y="1489075"/>
            <a:ext cx="4206240" cy="411480"/>
          </a:xfrm>
          <a:prstGeom prst="rect">
            <a:avLst/>
          </a:prstGeo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b="1" kern="1200" dirty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4671058" y="1900555"/>
            <a:ext cx="420624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90500" y="1370565"/>
            <a:ext cx="8686800" cy="294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34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/>
      <p:bldP spid="18" grpId="0" build="p"/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h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190500" y="190500"/>
            <a:ext cx="8686800" cy="576072"/>
          </a:xfrm>
          <a:prstGeom prst="rect">
            <a:avLst/>
          </a:prstGeom>
        </p:spPr>
        <p:txBody>
          <a:bodyPr lIns="137160" anchor="ctr" anchorCtr="0"/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90500" y="962025"/>
            <a:ext cx="8686800" cy="4114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7" name="Content Placeholder 8"/>
          <p:cNvSpPr>
            <a:spLocks noGrp="1"/>
          </p:cNvSpPr>
          <p:nvPr>
            <p:ph sz="quarter" idx="35" hasCustomPrompt="1"/>
          </p:nvPr>
        </p:nvSpPr>
        <p:spPr>
          <a:xfrm>
            <a:off x="4671060" y="2016438"/>
            <a:ext cx="4206240" cy="4270062"/>
          </a:xfrm>
          <a:prstGeom prst="rect">
            <a:avLst/>
          </a:prstGeom>
        </p:spPr>
        <p:txBody>
          <a:bodyPr bIns="45720" anchor="t" anchorCtr="0"/>
          <a:lstStyle>
            <a:lvl1pPr marL="0" indent="0" algn="l">
              <a:buClr>
                <a:schemeClr val="accent1"/>
              </a:buClr>
              <a:buFont typeface="Arial" panose="020B0604020202020204" pitchFamily="34" charset="0"/>
              <a:buNone/>
              <a:defRPr sz="12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4671059" y="1489075"/>
            <a:ext cx="4206240" cy="411480"/>
          </a:xfrm>
          <a:prstGeom prst="rect">
            <a:avLst/>
          </a:prstGeo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b="1" kern="1200" dirty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4671058" y="1900555"/>
            <a:ext cx="420624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90500" y="1370565"/>
            <a:ext cx="8686800" cy="294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0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/>
      <p:bldP spid="18" grpId="0" build="p"/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h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190500" y="190500"/>
            <a:ext cx="8686800" cy="576072"/>
          </a:xfrm>
          <a:prstGeom prst="rect">
            <a:avLst/>
          </a:prstGeom>
        </p:spPr>
        <p:txBody>
          <a:bodyPr lIns="137160" anchor="ctr" anchorCtr="0"/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90500" y="962025"/>
            <a:ext cx="8686800" cy="4114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4" name="Content Placeholder 8"/>
          <p:cNvSpPr>
            <a:spLocks noGrp="1"/>
          </p:cNvSpPr>
          <p:nvPr>
            <p:ph sz="quarter" idx="33" hasCustomPrompt="1"/>
          </p:nvPr>
        </p:nvSpPr>
        <p:spPr>
          <a:xfrm>
            <a:off x="190501" y="2016124"/>
            <a:ext cx="4206240" cy="4270375"/>
          </a:xfrm>
          <a:prstGeom prst="rect">
            <a:avLst/>
          </a:prstGeom>
        </p:spPr>
        <p:txBody>
          <a:bodyPr bIns="45720" anchor="t" anchorCtr="0"/>
          <a:lstStyle>
            <a:lvl1pPr marL="0" indent="0" algn="l">
              <a:buClr>
                <a:schemeClr val="accent1"/>
              </a:buClr>
              <a:buFont typeface="Arial" panose="020B0604020202020204" pitchFamily="34" charset="0"/>
              <a:buNone/>
              <a:defRPr sz="12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190500" y="1489075"/>
            <a:ext cx="4206240" cy="411480"/>
          </a:xfrm>
          <a:prstGeom prst="rect">
            <a:avLst/>
          </a:prstGeo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b="1" kern="1200" dirty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90499" y="1900555"/>
            <a:ext cx="420624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90500" y="1370565"/>
            <a:ext cx="8686800" cy="294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76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hand Text Plus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31" hasCustomPrompt="1"/>
          </p:nvPr>
        </p:nvSpPr>
        <p:spPr>
          <a:xfrm>
            <a:off x="190500" y="1489075"/>
            <a:ext cx="4206240" cy="4797112"/>
          </a:xfrm>
          <a:prstGeom prst="rect">
            <a:avLst/>
          </a:prstGeom>
        </p:spPr>
        <p:txBody>
          <a:bodyPr bIns="548640" anchor="b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dirty="0" smtClean="0"/>
              <a:t>FULL IMAGE PLACEMENT HOLDER</a:t>
            </a:r>
          </a:p>
          <a:p>
            <a:r>
              <a:rPr lang="en-US" dirty="0" smtClean="0"/>
              <a:t>Resize image to cover grey box</a:t>
            </a:r>
            <a:endParaRPr lang="en-US" dirty="0"/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190500" y="190500"/>
            <a:ext cx="8686800" cy="576072"/>
          </a:xfrm>
          <a:prstGeom prst="rect">
            <a:avLst/>
          </a:prstGeom>
        </p:spPr>
        <p:txBody>
          <a:bodyPr lIns="137160" anchor="ctr" anchorCtr="0"/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90500" y="962025"/>
            <a:ext cx="8686800" cy="4114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6" name="Content Placeholder 8"/>
          <p:cNvSpPr>
            <a:spLocks noGrp="1"/>
          </p:cNvSpPr>
          <p:nvPr>
            <p:ph sz="quarter" idx="33" hasCustomPrompt="1"/>
          </p:nvPr>
        </p:nvSpPr>
        <p:spPr>
          <a:xfrm>
            <a:off x="4671060" y="2016438"/>
            <a:ext cx="4206240" cy="4270062"/>
          </a:xfrm>
          <a:prstGeom prst="rect">
            <a:avLst/>
          </a:prstGeom>
        </p:spPr>
        <p:txBody>
          <a:bodyPr bIns="45720" anchor="t" anchorCtr="0"/>
          <a:lstStyle>
            <a:lvl1pPr marL="0" indent="0" algn="l">
              <a:buClr>
                <a:schemeClr val="accent1"/>
              </a:buClr>
              <a:buFont typeface="Arial" panose="020B0604020202020204" pitchFamily="34" charset="0"/>
              <a:buNone/>
              <a:defRPr sz="12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4671059" y="1489075"/>
            <a:ext cx="4206240" cy="411480"/>
          </a:xfrm>
          <a:prstGeom prst="rect">
            <a:avLst/>
          </a:prstGeo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b="1" kern="1200" dirty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4671058" y="1900555"/>
            <a:ext cx="420624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90500" y="1370565"/>
            <a:ext cx="8686800" cy="294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132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hand Text Plus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31" hasCustomPrompt="1"/>
          </p:nvPr>
        </p:nvSpPr>
        <p:spPr>
          <a:xfrm>
            <a:off x="4671060" y="1489075"/>
            <a:ext cx="4206240" cy="4797112"/>
          </a:xfrm>
          <a:prstGeom prst="rect">
            <a:avLst/>
          </a:prstGeom>
        </p:spPr>
        <p:txBody>
          <a:bodyPr bIns="548640" anchor="b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dirty="0" smtClean="0"/>
              <a:t>FULL IMAGE PLACEMENT HOLDER</a:t>
            </a:r>
          </a:p>
          <a:p>
            <a:r>
              <a:rPr lang="en-US" dirty="0" smtClean="0"/>
              <a:t>Resize image to cover grey box</a:t>
            </a:r>
            <a:endParaRPr lang="en-US" dirty="0"/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190500" y="190500"/>
            <a:ext cx="8686800" cy="576072"/>
          </a:xfrm>
          <a:prstGeom prst="rect">
            <a:avLst/>
          </a:prstGeom>
        </p:spPr>
        <p:txBody>
          <a:bodyPr lIns="137160" anchor="ctr" anchorCtr="0"/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90500" y="962025"/>
            <a:ext cx="8686800" cy="4114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5" name="Content Placeholder 8"/>
          <p:cNvSpPr>
            <a:spLocks noGrp="1"/>
          </p:cNvSpPr>
          <p:nvPr>
            <p:ph sz="quarter" idx="33" hasCustomPrompt="1"/>
          </p:nvPr>
        </p:nvSpPr>
        <p:spPr>
          <a:xfrm>
            <a:off x="190501" y="2015939"/>
            <a:ext cx="4206240" cy="4270248"/>
          </a:xfrm>
          <a:prstGeom prst="rect">
            <a:avLst/>
          </a:prstGeom>
        </p:spPr>
        <p:txBody>
          <a:bodyPr bIns="45720" anchor="t" anchorCtr="0"/>
          <a:lstStyle>
            <a:lvl1pPr marL="0" indent="0" algn="l">
              <a:buClr>
                <a:schemeClr val="accent1"/>
              </a:buClr>
              <a:buFont typeface="Arial" panose="020B0604020202020204" pitchFamily="34" charset="0"/>
              <a:buNone/>
              <a:defRPr sz="12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190500" y="1489075"/>
            <a:ext cx="4206240" cy="411480"/>
          </a:xfrm>
          <a:prstGeom prst="rect">
            <a:avLst/>
          </a:prstGeo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b="1" kern="1200" dirty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90499" y="1900555"/>
            <a:ext cx="420624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90500" y="1370565"/>
            <a:ext cx="8686800" cy="294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32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hand Text Plus 2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90500" y="962025"/>
            <a:ext cx="8686800" cy="4114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190500" y="190500"/>
            <a:ext cx="8686800" cy="576072"/>
          </a:xfrm>
          <a:prstGeom prst="rect">
            <a:avLst/>
          </a:prstGeom>
        </p:spPr>
        <p:txBody>
          <a:bodyPr lIns="137160" anchor="ctr" anchorCtr="0"/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90500" y="1370565"/>
            <a:ext cx="8686800" cy="294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7"/>
          <p:cNvSpPr>
            <a:spLocks noGrp="1"/>
          </p:cNvSpPr>
          <p:nvPr>
            <p:ph type="body" sz="quarter" idx="38" hasCustomPrompt="1"/>
          </p:nvPr>
        </p:nvSpPr>
        <p:spPr>
          <a:xfrm>
            <a:off x="4671060" y="4021133"/>
            <a:ext cx="4206240" cy="4114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 b="1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6" name="Content Placeholder 8"/>
          <p:cNvSpPr>
            <a:spLocks noGrp="1"/>
          </p:cNvSpPr>
          <p:nvPr>
            <p:ph sz="quarter" idx="39" hasCustomPrompt="1"/>
          </p:nvPr>
        </p:nvSpPr>
        <p:spPr>
          <a:xfrm>
            <a:off x="4671060" y="4548496"/>
            <a:ext cx="4206240" cy="1738004"/>
          </a:xfrm>
          <a:prstGeom prst="rect">
            <a:avLst/>
          </a:prstGeom>
        </p:spPr>
        <p:txBody>
          <a:bodyPr bIns="4572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add text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671060" y="4432613"/>
            <a:ext cx="420624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8"/>
          <p:cNvSpPr>
            <a:spLocks noGrp="1"/>
          </p:cNvSpPr>
          <p:nvPr>
            <p:ph sz="quarter" idx="33" hasCustomPrompt="1"/>
          </p:nvPr>
        </p:nvSpPr>
        <p:spPr>
          <a:xfrm>
            <a:off x="190501" y="2016124"/>
            <a:ext cx="4206240" cy="4270375"/>
          </a:xfrm>
          <a:prstGeom prst="rect">
            <a:avLst/>
          </a:prstGeom>
        </p:spPr>
        <p:txBody>
          <a:bodyPr bIns="45720" anchor="t" anchorCtr="0"/>
          <a:lstStyle>
            <a:lvl1pPr marL="0" indent="0" algn="l">
              <a:buClr>
                <a:schemeClr val="accent1"/>
              </a:buClr>
              <a:buFont typeface="Arial" panose="020B0604020202020204" pitchFamily="34" charset="0"/>
              <a:buNone/>
              <a:defRPr sz="12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90499" y="1900555"/>
            <a:ext cx="420624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4671060" y="1489075"/>
            <a:ext cx="4206240" cy="4114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 b="1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23" name="Content Placeholder 8"/>
          <p:cNvSpPr>
            <a:spLocks noGrp="1"/>
          </p:cNvSpPr>
          <p:nvPr>
            <p:ph sz="quarter" idx="41" hasCustomPrompt="1"/>
          </p:nvPr>
        </p:nvSpPr>
        <p:spPr>
          <a:xfrm>
            <a:off x="4671060" y="2016124"/>
            <a:ext cx="4206240" cy="1738318"/>
          </a:xfrm>
          <a:prstGeom prst="rect">
            <a:avLst/>
          </a:prstGeom>
        </p:spPr>
        <p:txBody>
          <a:bodyPr bIns="4572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add text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4671060" y="1900555"/>
            <a:ext cx="420624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190500" y="1489075"/>
            <a:ext cx="4206240" cy="4114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 b="1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49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hand Text Plus 2 Righ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90500" y="962025"/>
            <a:ext cx="8686800" cy="4114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190500" y="190500"/>
            <a:ext cx="8686800" cy="576072"/>
          </a:xfrm>
          <a:prstGeom prst="rect">
            <a:avLst/>
          </a:prstGeom>
        </p:spPr>
        <p:txBody>
          <a:bodyPr lIns="137160" anchor="ctr" anchorCtr="0"/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90500" y="1370565"/>
            <a:ext cx="8686800" cy="294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7"/>
          <p:cNvSpPr>
            <a:spLocks noGrp="1"/>
          </p:cNvSpPr>
          <p:nvPr>
            <p:ph type="body" sz="quarter" idx="38" hasCustomPrompt="1"/>
          </p:nvPr>
        </p:nvSpPr>
        <p:spPr>
          <a:xfrm>
            <a:off x="190500" y="4021133"/>
            <a:ext cx="4206240" cy="4114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 b="1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6" name="Content Placeholder 8"/>
          <p:cNvSpPr>
            <a:spLocks noGrp="1"/>
          </p:cNvSpPr>
          <p:nvPr>
            <p:ph sz="quarter" idx="39" hasCustomPrompt="1"/>
          </p:nvPr>
        </p:nvSpPr>
        <p:spPr>
          <a:xfrm>
            <a:off x="190500" y="4548496"/>
            <a:ext cx="4206240" cy="1738004"/>
          </a:xfrm>
          <a:prstGeom prst="rect">
            <a:avLst/>
          </a:prstGeom>
        </p:spPr>
        <p:txBody>
          <a:bodyPr bIns="4572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add text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90500" y="4432613"/>
            <a:ext cx="420624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8"/>
          <p:cNvSpPr>
            <a:spLocks noGrp="1"/>
          </p:cNvSpPr>
          <p:nvPr>
            <p:ph sz="quarter" idx="33" hasCustomPrompt="1"/>
          </p:nvPr>
        </p:nvSpPr>
        <p:spPr>
          <a:xfrm>
            <a:off x="4671060" y="2016438"/>
            <a:ext cx="4206240" cy="4270062"/>
          </a:xfrm>
          <a:prstGeom prst="rect">
            <a:avLst/>
          </a:prstGeom>
        </p:spPr>
        <p:txBody>
          <a:bodyPr bIns="45720" anchor="t" anchorCtr="0"/>
          <a:lstStyle>
            <a:lvl1pPr marL="0" indent="0" algn="l">
              <a:buClr>
                <a:schemeClr val="accent1"/>
              </a:buClr>
              <a:buFont typeface="Arial" panose="020B0604020202020204" pitchFamily="34" charset="0"/>
              <a:buNone/>
              <a:defRPr sz="12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4671059" y="1489075"/>
            <a:ext cx="4206240" cy="411480"/>
          </a:xfrm>
          <a:prstGeom prst="rect">
            <a:avLst/>
          </a:prstGeo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b="1" kern="1200" dirty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4671058" y="1900555"/>
            <a:ext cx="420624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190500" y="1489075"/>
            <a:ext cx="4206240" cy="4114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 b="1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23" name="Content Placeholder 8"/>
          <p:cNvSpPr>
            <a:spLocks noGrp="1"/>
          </p:cNvSpPr>
          <p:nvPr>
            <p:ph sz="quarter" idx="41" hasCustomPrompt="1"/>
          </p:nvPr>
        </p:nvSpPr>
        <p:spPr>
          <a:xfrm>
            <a:off x="190500" y="2016438"/>
            <a:ext cx="4206240" cy="1738004"/>
          </a:xfrm>
          <a:prstGeom prst="rect">
            <a:avLst/>
          </a:prstGeom>
        </p:spPr>
        <p:txBody>
          <a:bodyPr bIns="4572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add text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190500" y="1900555"/>
            <a:ext cx="420624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48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/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nip Diagonal Corner Rectangle 1"/>
          <p:cNvSpPr/>
          <p:nvPr/>
        </p:nvSpPr>
        <p:spPr>
          <a:xfrm rot="10800000" flipH="1">
            <a:off x="0" y="-11067"/>
            <a:ext cx="9055099" cy="688213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grpSp>
        <p:nvGrpSpPr>
          <p:cNvPr id="12" name="Group 11"/>
          <p:cNvGrpSpPr/>
          <p:nvPr/>
        </p:nvGrpSpPr>
        <p:grpSpPr>
          <a:xfrm flipH="1">
            <a:off x="-26126" y="-11067"/>
            <a:ext cx="2638696" cy="1545267"/>
            <a:chOff x="7593295" y="-11066"/>
            <a:chExt cx="1553781" cy="600813"/>
          </a:xfrm>
          <a:solidFill>
            <a:schemeClr val="bg1"/>
          </a:solidFill>
        </p:grpSpPr>
        <p:sp>
          <p:nvSpPr>
            <p:cNvPr id="13" name="Freeform 26"/>
            <p:cNvSpPr>
              <a:spLocks/>
            </p:cNvSpPr>
            <p:nvPr userDrawn="1"/>
          </p:nvSpPr>
          <p:spPr bwMode="auto">
            <a:xfrm rot="10800000">
              <a:off x="7952028" y="-11066"/>
              <a:ext cx="1191971" cy="406782"/>
            </a:xfrm>
            <a:custGeom>
              <a:avLst/>
              <a:gdLst>
                <a:gd name="T0" fmla="*/ 0 w 2303"/>
                <a:gd name="T1" fmla="*/ 0 h 1548"/>
                <a:gd name="T2" fmla="*/ 2303 w 2303"/>
                <a:gd name="T3" fmla="*/ 1548 h 1548"/>
                <a:gd name="T4" fmla="*/ 0 w 2303"/>
                <a:gd name="T5" fmla="*/ 1548 h 1548"/>
                <a:gd name="T6" fmla="*/ 0 w 2303"/>
                <a:gd name="T7" fmla="*/ 0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3" h="1548">
                  <a:moveTo>
                    <a:pt x="0" y="0"/>
                  </a:moveTo>
                  <a:cubicBezTo>
                    <a:pt x="0" y="0"/>
                    <a:pt x="707" y="1332"/>
                    <a:pt x="2303" y="1548"/>
                  </a:cubicBezTo>
                  <a:cubicBezTo>
                    <a:pt x="0" y="1548"/>
                    <a:pt x="0" y="1548"/>
                    <a:pt x="0" y="1548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25"/>
            <p:cNvSpPr>
              <a:spLocks/>
            </p:cNvSpPr>
            <p:nvPr userDrawn="1"/>
          </p:nvSpPr>
          <p:spPr bwMode="auto">
            <a:xfrm rot="10800000">
              <a:off x="7593295" y="-10053"/>
              <a:ext cx="1553781" cy="599800"/>
            </a:xfrm>
            <a:custGeom>
              <a:avLst/>
              <a:gdLst>
                <a:gd name="T0" fmla="*/ 0 w 8131"/>
                <a:gd name="T1" fmla="*/ 0 h 5013"/>
                <a:gd name="T2" fmla="*/ 8131 w 8131"/>
                <a:gd name="T3" fmla="*/ 5005 h 5013"/>
                <a:gd name="T4" fmla="*/ 6568 w 8131"/>
                <a:gd name="T5" fmla="*/ 5007 h 5013"/>
                <a:gd name="T6" fmla="*/ 0 w 8131"/>
                <a:gd name="T7" fmla="*/ 1296 h 5013"/>
                <a:gd name="T8" fmla="*/ 0 w 8131"/>
                <a:gd name="T9" fmla="*/ 232 h 5013"/>
                <a:gd name="T10" fmla="*/ 0 w 8131"/>
                <a:gd name="T11" fmla="*/ 0 h 5013"/>
                <a:gd name="connsiteX0" fmla="*/ 0 w 10000"/>
                <a:gd name="connsiteY0" fmla="*/ 0 h 9984"/>
                <a:gd name="connsiteX1" fmla="*/ 10000 w 10000"/>
                <a:gd name="connsiteY1" fmla="*/ 9984 h 9984"/>
                <a:gd name="connsiteX2" fmla="*/ 8652 w 10000"/>
                <a:gd name="connsiteY2" fmla="*/ 9926 h 9984"/>
                <a:gd name="connsiteX3" fmla="*/ 0 w 10000"/>
                <a:gd name="connsiteY3" fmla="*/ 2585 h 9984"/>
                <a:gd name="connsiteX4" fmla="*/ 0 w 10000"/>
                <a:gd name="connsiteY4" fmla="*/ 463 h 9984"/>
                <a:gd name="connsiteX5" fmla="*/ 0 w 10000"/>
                <a:gd name="connsiteY5" fmla="*/ 0 h 9984"/>
                <a:gd name="connsiteX0" fmla="*/ 32 w 10032"/>
                <a:gd name="connsiteY0" fmla="*/ 0 h 10537"/>
                <a:gd name="connsiteX1" fmla="*/ 10032 w 10032"/>
                <a:gd name="connsiteY1" fmla="*/ 10000 h 10537"/>
                <a:gd name="connsiteX2" fmla="*/ 8684 w 10032"/>
                <a:gd name="connsiteY2" fmla="*/ 9942 h 10537"/>
                <a:gd name="connsiteX3" fmla="*/ 0 w 10032"/>
                <a:gd name="connsiteY3" fmla="*/ 2185 h 10537"/>
                <a:gd name="connsiteX4" fmla="*/ 32 w 10032"/>
                <a:gd name="connsiteY4" fmla="*/ 464 h 10537"/>
                <a:gd name="connsiteX5" fmla="*/ 32 w 10032"/>
                <a:gd name="connsiteY5" fmla="*/ 0 h 10537"/>
                <a:gd name="connsiteX0" fmla="*/ 32 w 10032"/>
                <a:gd name="connsiteY0" fmla="*/ 0 h 10000"/>
                <a:gd name="connsiteX1" fmla="*/ 10032 w 10032"/>
                <a:gd name="connsiteY1" fmla="*/ 10000 h 10000"/>
                <a:gd name="connsiteX2" fmla="*/ 8684 w 10032"/>
                <a:gd name="connsiteY2" fmla="*/ 9942 h 10000"/>
                <a:gd name="connsiteX3" fmla="*/ 0 w 10032"/>
                <a:gd name="connsiteY3" fmla="*/ 2185 h 10000"/>
                <a:gd name="connsiteX4" fmla="*/ 32 w 10032"/>
                <a:gd name="connsiteY4" fmla="*/ 464 h 10000"/>
                <a:gd name="connsiteX5" fmla="*/ 32 w 10032"/>
                <a:gd name="connsiteY5" fmla="*/ 0 h 10000"/>
                <a:gd name="connsiteX0" fmla="*/ 32 w 10032"/>
                <a:gd name="connsiteY0" fmla="*/ 0 h 10553"/>
                <a:gd name="connsiteX1" fmla="*/ 10032 w 10032"/>
                <a:gd name="connsiteY1" fmla="*/ 10000 h 10553"/>
                <a:gd name="connsiteX2" fmla="*/ 8684 w 10032"/>
                <a:gd name="connsiteY2" fmla="*/ 9942 h 10553"/>
                <a:gd name="connsiteX3" fmla="*/ 0 w 10032"/>
                <a:gd name="connsiteY3" fmla="*/ 1967 h 10553"/>
                <a:gd name="connsiteX4" fmla="*/ 32 w 10032"/>
                <a:gd name="connsiteY4" fmla="*/ 464 h 10553"/>
                <a:gd name="connsiteX5" fmla="*/ 32 w 10032"/>
                <a:gd name="connsiteY5" fmla="*/ 0 h 10553"/>
                <a:gd name="connsiteX0" fmla="*/ 32 w 10032"/>
                <a:gd name="connsiteY0" fmla="*/ 0 h 10236"/>
                <a:gd name="connsiteX1" fmla="*/ 10032 w 10032"/>
                <a:gd name="connsiteY1" fmla="*/ 10000 h 10236"/>
                <a:gd name="connsiteX2" fmla="*/ 8684 w 10032"/>
                <a:gd name="connsiteY2" fmla="*/ 9942 h 10236"/>
                <a:gd name="connsiteX3" fmla="*/ 0 w 10032"/>
                <a:gd name="connsiteY3" fmla="*/ 1967 h 10236"/>
                <a:gd name="connsiteX4" fmla="*/ 32 w 10032"/>
                <a:gd name="connsiteY4" fmla="*/ 464 h 10236"/>
                <a:gd name="connsiteX5" fmla="*/ 32 w 10032"/>
                <a:gd name="connsiteY5" fmla="*/ 0 h 10236"/>
                <a:gd name="connsiteX0" fmla="*/ 32 w 10032"/>
                <a:gd name="connsiteY0" fmla="*/ 0 h 10000"/>
                <a:gd name="connsiteX1" fmla="*/ 10032 w 10032"/>
                <a:gd name="connsiteY1" fmla="*/ 10000 h 10000"/>
                <a:gd name="connsiteX2" fmla="*/ 8684 w 10032"/>
                <a:gd name="connsiteY2" fmla="*/ 9942 h 10000"/>
                <a:gd name="connsiteX3" fmla="*/ 0 w 10032"/>
                <a:gd name="connsiteY3" fmla="*/ 1967 h 10000"/>
                <a:gd name="connsiteX4" fmla="*/ 32 w 10032"/>
                <a:gd name="connsiteY4" fmla="*/ 464 h 10000"/>
                <a:gd name="connsiteX5" fmla="*/ 32 w 10032"/>
                <a:gd name="connsiteY5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2" h="10000">
                  <a:moveTo>
                    <a:pt x="32" y="0"/>
                  </a:moveTo>
                  <a:cubicBezTo>
                    <a:pt x="32" y="0"/>
                    <a:pt x="2053" y="7698"/>
                    <a:pt x="10032" y="10000"/>
                  </a:cubicBezTo>
                  <a:cubicBezTo>
                    <a:pt x="8110" y="10004"/>
                    <a:pt x="8793" y="9975"/>
                    <a:pt x="8684" y="9942"/>
                  </a:cubicBezTo>
                  <a:cubicBezTo>
                    <a:pt x="8575" y="9909"/>
                    <a:pt x="3777" y="9394"/>
                    <a:pt x="0" y="1967"/>
                  </a:cubicBezTo>
                  <a:cubicBezTo>
                    <a:pt x="11" y="1393"/>
                    <a:pt x="21" y="1038"/>
                    <a:pt x="32" y="464"/>
                  </a:cubicBez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190498" y="2857500"/>
            <a:ext cx="7188928" cy="3429000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DIVIDER SLIDE</a:t>
            </a:r>
          </a:p>
        </p:txBody>
      </p:sp>
      <p:sp>
        <p:nvSpPr>
          <p:cNvPr id="26" name="Freeform 26"/>
          <p:cNvSpPr>
            <a:spLocks/>
          </p:cNvSpPr>
          <p:nvPr/>
        </p:nvSpPr>
        <p:spPr bwMode="auto">
          <a:xfrm rot="10800000" flipH="1">
            <a:off x="-26122" y="-17418"/>
            <a:ext cx="1367242" cy="724069"/>
          </a:xfrm>
          <a:custGeom>
            <a:avLst/>
            <a:gdLst>
              <a:gd name="T0" fmla="*/ 0 w 2303"/>
              <a:gd name="T1" fmla="*/ 0 h 1548"/>
              <a:gd name="T2" fmla="*/ 2303 w 2303"/>
              <a:gd name="T3" fmla="*/ 1548 h 1548"/>
              <a:gd name="T4" fmla="*/ 0 w 2303"/>
              <a:gd name="T5" fmla="*/ 1548 h 1548"/>
              <a:gd name="T6" fmla="*/ 0 w 2303"/>
              <a:gd name="T7" fmla="*/ 0 h 1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03" h="1548">
                <a:moveTo>
                  <a:pt x="0" y="0"/>
                </a:moveTo>
                <a:cubicBezTo>
                  <a:pt x="0" y="0"/>
                  <a:pt x="707" y="1332"/>
                  <a:pt x="2303" y="1548"/>
                </a:cubicBezTo>
                <a:cubicBezTo>
                  <a:pt x="0" y="1548"/>
                  <a:pt x="0" y="1548"/>
                  <a:pt x="0" y="154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5" name="Picture 40" descr="http://www.affigent.com/files/2013/06/Everbridge-Logo-300x63.png"/>
          <p:cNvPicPr>
            <a:picLocks noChangeAspect="1" noChangeArrowheads="1"/>
          </p:cNvPicPr>
          <p:nvPr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9426" y="187340"/>
            <a:ext cx="1497874" cy="31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981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nip Diagonal Corner Rectangle 1"/>
          <p:cNvSpPr/>
          <p:nvPr/>
        </p:nvSpPr>
        <p:spPr>
          <a:xfrm rot="10800000" flipH="1">
            <a:off x="0" y="-11067"/>
            <a:ext cx="9055099" cy="688213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grpSp>
        <p:nvGrpSpPr>
          <p:cNvPr id="12" name="Group 11"/>
          <p:cNvGrpSpPr/>
          <p:nvPr/>
        </p:nvGrpSpPr>
        <p:grpSpPr>
          <a:xfrm flipH="1">
            <a:off x="-26126" y="-11067"/>
            <a:ext cx="2638696" cy="1545267"/>
            <a:chOff x="7593295" y="-11066"/>
            <a:chExt cx="1553781" cy="600813"/>
          </a:xfrm>
          <a:solidFill>
            <a:schemeClr val="bg1"/>
          </a:solidFill>
        </p:grpSpPr>
        <p:sp>
          <p:nvSpPr>
            <p:cNvPr id="13" name="Freeform 26"/>
            <p:cNvSpPr>
              <a:spLocks/>
            </p:cNvSpPr>
            <p:nvPr userDrawn="1"/>
          </p:nvSpPr>
          <p:spPr bwMode="auto">
            <a:xfrm rot="10800000">
              <a:off x="7952028" y="-11066"/>
              <a:ext cx="1191971" cy="406782"/>
            </a:xfrm>
            <a:custGeom>
              <a:avLst/>
              <a:gdLst>
                <a:gd name="T0" fmla="*/ 0 w 2303"/>
                <a:gd name="T1" fmla="*/ 0 h 1548"/>
                <a:gd name="T2" fmla="*/ 2303 w 2303"/>
                <a:gd name="T3" fmla="*/ 1548 h 1548"/>
                <a:gd name="T4" fmla="*/ 0 w 2303"/>
                <a:gd name="T5" fmla="*/ 1548 h 1548"/>
                <a:gd name="T6" fmla="*/ 0 w 2303"/>
                <a:gd name="T7" fmla="*/ 0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3" h="1548">
                  <a:moveTo>
                    <a:pt x="0" y="0"/>
                  </a:moveTo>
                  <a:cubicBezTo>
                    <a:pt x="0" y="0"/>
                    <a:pt x="707" y="1332"/>
                    <a:pt x="2303" y="1548"/>
                  </a:cubicBezTo>
                  <a:cubicBezTo>
                    <a:pt x="0" y="1548"/>
                    <a:pt x="0" y="1548"/>
                    <a:pt x="0" y="1548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25"/>
            <p:cNvSpPr>
              <a:spLocks/>
            </p:cNvSpPr>
            <p:nvPr userDrawn="1"/>
          </p:nvSpPr>
          <p:spPr bwMode="auto">
            <a:xfrm rot="10800000">
              <a:off x="7593295" y="-10053"/>
              <a:ext cx="1553781" cy="599800"/>
            </a:xfrm>
            <a:custGeom>
              <a:avLst/>
              <a:gdLst>
                <a:gd name="T0" fmla="*/ 0 w 8131"/>
                <a:gd name="T1" fmla="*/ 0 h 5013"/>
                <a:gd name="T2" fmla="*/ 8131 w 8131"/>
                <a:gd name="T3" fmla="*/ 5005 h 5013"/>
                <a:gd name="T4" fmla="*/ 6568 w 8131"/>
                <a:gd name="T5" fmla="*/ 5007 h 5013"/>
                <a:gd name="T6" fmla="*/ 0 w 8131"/>
                <a:gd name="T7" fmla="*/ 1296 h 5013"/>
                <a:gd name="T8" fmla="*/ 0 w 8131"/>
                <a:gd name="T9" fmla="*/ 232 h 5013"/>
                <a:gd name="T10" fmla="*/ 0 w 8131"/>
                <a:gd name="T11" fmla="*/ 0 h 5013"/>
                <a:gd name="connsiteX0" fmla="*/ 0 w 10000"/>
                <a:gd name="connsiteY0" fmla="*/ 0 h 9984"/>
                <a:gd name="connsiteX1" fmla="*/ 10000 w 10000"/>
                <a:gd name="connsiteY1" fmla="*/ 9984 h 9984"/>
                <a:gd name="connsiteX2" fmla="*/ 8652 w 10000"/>
                <a:gd name="connsiteY2" fmla="*/ 9926 h 9984"/>
                <a:gd name="connsiteX3" fmla="*/ 0 w 10000"/>
                <a:gd name="connsiteY3" fmla="*/ 2585 h 9984"/>
                <a:gd name="connsiteX4" fmla="*/ 0 w 10000"/>
                <a:gd name="connsiteY4" fmla="*/ 463 h 9984"/>
                <a:gd name="connsiteX5" fmla="*/ 0 w 10000"/>
                <a:gd name="connsiteY5" fmla="*/ 0 h 9984"/>
                <a:gd name="connsiteX0" fmla="*/ 32 w 10032"/>
                <a:gd name="connsiteY0" fmla="*/ 0 h 10537"/>
                <a:gd name="connsiteX1" fmla="*/ 10032 w 10032"/>
                <a:gd name="connsiteY1" fmla="*/ 10000 h 10537"/>
                <a:gd name="connsiteX2" fmla="*/ 8684 w 10032"/>
                <a:gd name="connsiteY2" fmla="*/ 9942 h 10537"/>
                <a:gd name="connsiteX3" fmla="*/ 0 w 10032"/>
                <a:gd name="connsiteY3" fmla="*/ 2185 h 10537"/>
                <a:gd name="connsiteX4" fmla="*/ 32 w 10032"/>
                <a:gd name="connsiteY4" fmla="*/ 464 h 10537"/>
                <a:gd name="connsiteX5" fmla="*/ 32 w 10032"/>
                <a:gd name="connsiteY5" fmla="*/ 0 h 10537"/>
                <a:gd name="connsiteX0" fmla="*/ 32 w 10032"/>
                <a:gd name="connsiteY0" fmla="*/ 0 h 10000"/>
                <a:gd name="connsiteX1" fmla="*/ 10032 w 10032"/>
                <a:gd name="connsiteY1" fmla="*/ 10000 h 10000"/>
                <a:gd name="connsiteX2" fmla="*/ 8684 w 10032"/>
                <a:gd name="connsiteY2" fmla="*/ 9942 h 10000"/>
                <a:gd name="connsiteX3" fmla="*/ 0 w 10032"/>
                <a:gd name="connsiteY3" fmla="*/ 2185 h 10000"/>
                <a:gd name="connsiteX4" fmla="*/ 32 w 10032"/>
                <a:gd name="connsiteY4" fmla="*/ 464 h 10000"/>
                <a:gd name="connsiteX5" fmla="*/ 32 w 10032"/>
                <a:gd name="connsiteY5" fmla="*/ 0 h 10000"/>
                <a:gd name="connsiteX0" fmla="*/ 32 w 10032"/>
                <a:gd name="connsiteY0" fmla="*/ 0 h 10553"/>
                <a:gd name="connsiteX1" fmla="*/ 10032 w 10032"/>
                <a:gd name="connsiteY1" fmla="*/ 10000 h 10553"/>
                <a:gd name="connsiteX2" fmla="*/ 8684 w 10032"/>
                <a:gd name="connsiteY2" fmla="*/ 9942 h 10553"/>
                <a:gd name="connsiteX3" fmla="*/ 0 w 10032"/>
                <a:gd name="connsiteY3" fmla="*/ 1967 h 10553"/>
                <a:gd name="connsiteX4" fmla="*/ 32 w 10032"/>
                <a:gd name="connsiteY4" fmla="*/ 464 h 10553"/>
                <a:gd name="connsiteX5" fmla="*/ 32 w 10032"/>
                <a:gd name="connsiteY5" fmla="*/ 0 h 10553"/>
                <a:gd name="connsiteX0" fmla="*/ 32 w 10032"/>
                <a:gd name="connsiteY0" fmla="*/ 0 h 10236"/>
                <a:gd name="connsiteX1" fmla="*/ 10032 w 10032"/>
                <a:gd name="connsiteY1" fmla="*/ 10000 h 10236"/>
                <a:gd name="connsiteX2" fmla="*/ 8684 w 10032"/>
                <a:gd name="connsiteY2" fmla="*/ 9942 h 10236"/>
                <a:gd name="connsiteX3" fmla="*/ 0 w 10032"/>
                <a:gd name="connsiteY3" fmla="*/ 1967 h 10236"/>
                <a:gd name="connsiteX4" fmla="*/ 32 w 10032"/>
                <a:gd name="connsiteY4" fmla="*/ 464 h 10236"/>
                <a:gd name="connsiteX5" fmla="*/ 32 w 10032"/>
                <a:gd name="connsiteY5" fmla="*/ 0 h 10236"/>
                <a:gd name="connsiteX0" fmla="*/ 32 w 10032"/>
                <a:gd name="connsiteY0" fmla="*/ 0 h 10000"/>
                <a:gd name="connsiteX1" fmla="*/ 10032 w 10032"/>
                <a:gd name="connsiteY1" fmla="*/ 10000 h 10000"/>
                <a:gd name="connsiteX2" fmla="*/ 8684 w 10032"/>
                <a:gd name="connsiteY2" fmla="*/ 9942 h 10000"/>
                <a:gd name="connsiteX3" fmla="*/ 0 w 10032"/>
                <a:gd name="connsiteY3" fmla="*/ 1967 h 10000"/>
                <a:gd name="connsiteX4" fmla="*/ 32 w 10032"/>
                <a:gd name="connsiteY4" fmla="*/ 464 h 10000"/>
                <a:gd name="connsiteX5" fmla="*/ 32 w 10032"/>
                <a:gd name="connsiteY5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2" h="10000">
                  <a:moveTo>
                    <a:pt x="32" y="0"/>
                  </a:moveTo>
                  <a:cubicBezTo>
                    <a:pt x="32" y="0"/>
                    <a:pt x="2053" y="7698"/>
                    <a:pt x="10032" y="10000"/>
                  </a:cubicBezTo>
                  <a:cubicBezTo>
                    <a:pt x="8110" y="10004"/>
                    <a:pt x="8793" y="9975"/>
                    <a:pt x="8684" y="9942"/>
                  </a:cubicBezTo>
                  <a:cubicBezTo>
                    <a:pt x="8575" y="9909"/>
                    <a:pt x="3777" y="9394"/>
                    <a:pt x="0" y="1967"/>
                  </a:cubicBezTo>
                  <a:cubicBezTo>
                    <a:pt x="11" y="1393"/>
                    <a:pt x="21" y="1038"/>
                    <a:pt x="32" y="464"/>
                  </a:cubicBez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190498" y="2857500"/>
            <a:ext cx="7188928" cy="3429000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DIVIDER SLIDE</a:t>
            </a:r>
          </a:p>
        </p:txBody>
      </p:sp>
      <p:sp>
        <p:nvSpPr>
          <p:cNvPr id="26" name="Freeform 26"/>
          <p:cNvSpPr>
            <a:spLocks/>
          </p:cNvSpPr>
          <p:nvPr/>
        </p:nvSpPr>
        <p:spPr bwMode="auto">
          <a:xfrm rot="10800000" flipH="1">
            <a:off x="-26122" y="-17418"/>
            <a:ext cx="1367242" cy="724069"/>
          </a:xfrm>
          <a:custGeom>
            <a:avLst/>
            <a:gdLst>
              <a:gd name="T0" fmla="*/ 0 w 2303"/>
              <a:gd name="T1" fmla="*/ 0 h 1548"/>
              <a:gd name="T2" fmla="*/ 2303 w 2303"/>
              <a:gd name="T3" fmla="*/ 1548 h 1548"/>
              <a:gd name="T4" fmla="*/ 0 w 2303"/>
              <a:gd name="T5" fmla="*/ 1548 h 1548"/>
              <a:gd name="T6" fmla="*/ 0 w 2303"/>
              <a:gd name="T7" fmla="*/ 0 h 1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03" h="1548">
                <a:moveTo>
                  <a:pt x="0" y="0"/>
                </a:moveTo>
                <a:cubicBezTo>
                  <a:pt x="0" y="0"/>
                  <a:pt x="707" y="1332"/>
                  <a:pt x="2303" y="1548"/>
                </a:cubicBezTo>
                <a:cubicBezTo>
                  <a:pt x="0" y="1548"/>
                  <a:pt x="0" y="1548"/>
                  <a:pt x="0" y="154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5" name="Picture 40" descr="http://www.affigent.com/files/2013/06/Everbridge-Logo-300x63.png"/>
          <p:cNvPicPr>
            <a:picLocks noChangeAspect="1" noChangeArrowheads="1"/>
          </p:cNvPicPr>
          <p:nvPr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9426" y="187340"/>
            <a:ext cx="1497874" cy="31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972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nip Diagonal Corner Rectangle 1"/>
          <p:cNvSpPr/>
          <p:nvPr/>
        </p:nvSpPr>
        <p:spPr>
          <a:xfrm rot="10800000" flipH="1">
            <a:off x="0" y="-11067"/>
            <a:ext cx="9055099" cy="688213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grpSp>
        <p:nvGrpSpPr>
          <p:cNvPr id="12" name="Group 11"/>
          <p:cNvGrpSpPr/>
          <p:nvPr/>
        </p:nvGrpSpPr>
        <p:grpSpPr>
          <a:xfrm flipH="1">
            <a:off x="-26126" y="-11067"/>
            <a:ext cx="2638696" cy="1545267"/>
            <a:chOff x="7593295" y="-11066"/>
            <a:chExt cx="1553781" cy="600813"/>
          </a:xfrm>
          <a:solidFill>
            <a:schemeClr val="bg1"/>
          </a:solidFill>
        </p:grpSpPr>
        <p:sp>
          <p:nvSpPr>
            <p:cNvPr id="13" name="Freeform 26"/>
            <p:cNvSpPr>
              <a:spLocks/>
            </p:cNvSpPr>
            <p:nvPr userDrawn="1"/>
          </p:nvSpPr>
          <p:spPr bwMode="auto">
            <a:xfrm rot="10800000">
              <a:off x="7952028" y="-11066"/>
              <a:ext cx="1191971" cy="406782"/>
            </a:xfrm>
            <a:custGeom>
              <a:avLst/>
              <a:gdLst>
                <a:gd name="T0" fmla="*/ 0 w 2303"/>
                <a:gd name="T1" fmla="*/ 0 h 1548"/>
                <a:gd name="T2" fmla="*/ 2303 w 2303"/>
                <a:gd name="T3" fmla="*/ 1548 h 1548"/>
                <a:gd name="T4" fmla="*/ 0 w 2303"/>
                <a:gd name="T5" fmla="*/ 1548 h 1548"/>
                <a:gd name="T6" fmla="*/ 0 w 2303"/>
                <a:gd name="T7" fmla="*/ 0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3" h="1548">
                  <a:moveTo>
                    <a:pt x="0" y="0"/>
                  </a:moveTo>
                  <a:cubicBezTo>
                    <a:pt x="0" y="0"/>
                    <a:pt x="707" y="1332"/>
                    <a:pt x="2303" y="1548"/>
                  </a:cubicBezTo>
                  <a:cubicBezTo>
                    <a:pt x="0" y="1548"/>
                    <a:pt x="0" y="1548"/>
                    <a:pt x="0" y="1548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25"/>
            <p:cNvSpPr>
              <a:spLocks/>
            </p:cNvSpPr>
            <p:nvPr userDrawn="1"/>
          </p:nvSpPr>
          <p:spPr bwMode="auto">
            <a:xfrm rot="10800000">
              <a:off x="7593295" y="-10053"/>
              <a:ext cx="1553781" cy="599800"/>
            </a:xfrm>
            <a:custGeom>
              <a:avLst/>
              <a:gdLst>
                <a:gd name="T0" fmla="*/ 0 w 8131"/>
                <a:gd name="T1" fmla="*/ 0 h 5013"/>
                <a:gd name="T2" fmla="*/ 8131 w 8131"/>
                <a:gd name="T3" fmla="*/ 5005 h 5013"/>
                <a:gd name="T4" fmla="*/ 6568 w 8131"/>
                <a:gd name="T5" fmla="*/ 5007 h 5013"/>
                <a:gd name="T6" fmla="*/ 0 w 8131"/>
                <a:gd name="T7" fmla="*/ 1296 h 5013"/>
                <a:gd name="T8" fmla="*/ 0 w 8131"/>
                <a:gd name="T9" fmla="*/ 232 h 5013"/>
                <a:gd name="T10" fmla="*/ 0 w 8131"/>
                <a:gd name="T11" fmla="*/ 0 h 5013"/>
                <a:gd name="connsiteX0" fmla="*/ 0 w 10000"/>
                <a:gd name="connsiteY0" fmla="*/ 0 h 9984"/>
                <a:gd name="connsiteX1" fmla="*/ 10000 w 10000"/>
                <a:gd name="connsiteY1" fmla="*/ 9984 h 9984"/>
                <a:gd name="connsiteX2" fmla="*/ 8652 w 10000"/>
                <a:gd name="connsiteY2" fmla="*/ 9926 h 9984"/>
                <a:gd name="connsiteX3" fmla="*/ 0 w 10000"/>
                <a:gd name="connsiteY3" fmla="*/ 2585 h 9984"/>
                <a:gd name="connsiteX4" fmla="*/ 0 w 10000"/>
                <a:gd name="connsiteY4" fmla="*/ 463 h 9984"/>
                <a:gd name="connsiteX5" fmla="*/ 0 w 10000"/>
                <a:gd name="connsiteY5" fmla="*/ 0 h 9984"/>
                <a:gd name="connsiteX0" fmla="*/ 32 w 10032"/>
                <a:gd name="connsiteY0" fmla="*/ 0 h 10537"/>
                <a:gd name="connsiteX1" fmla="*/ 10032 w 10032"/>
                <a:gd name="connsiteY1" fmla="*/ 10000 h 10537"/>
                <a:gd name="connsiteX2" fmla="*/ 8684 w 10032"/>
                <a:gd name="connsiteY2" fmla="*/ 9942 h 10537"/>
                <a:gd name="connsiteX3" fmla="*/ 0 w 10032"/>
                <a:gd name="connsiteY3" fmla="*/ 2185 h 10537"/>
                <a:gd name="connsiteX4" fmla="*/ 32 w 10032"/>
                <a:gd name="connsiteY4" fmla="*/ 464 h 10537"/>
                <a:gd name="connsiteX5" fmla="*/ 32 w 10032"/>
                <a:gd name="connsiteY5" fmla="*/ 0 h 10537"/>
                <a:gd name="connsiteX0" fmla="*/ 32 w 10032"/>
                <a:gd name="connsiteY0" fmla="*/ 0 h 10000"/>
                <a:gd name="connsiteX1" fmla="*/ 10032 w 10032"/>
                <a:gd name="connsiteY1" fmla="*/ 10000 h 10000"/>
                <a:gd name="connsiteX2" fmla="*/ 8684 w 10032"/>
                <a:gd name="connsiteY2" fmla="*/ 9942 h 10000"/>
                <a:gd name="connsiteX3" fmla="*/ 0 w 10032"/>
                <a:gd name="connsiteY3" fmla="*/ 2185 h 10000"/>
                <a:gd name="connsiteX4" fmla="*/ 32 w 10032"/>
                <a:gd name="connsiteY4" fmla="*/ 464 h 10000"/>
                <a:gd name="connsiteX5" fmla="*/ 32 w 10032"/>
                <a:gd name="connsiteY5" fmla="*/ 0 h 10000"/>
                <a:gd name="connsiteX0" fmla="*/ 32 w 10032"/>
                <a:gd name="connsiteY0" fmla="*/ 0 h 10553"/>
                <a:gd name="connsiteX1" fmla="*/ 10032 w 10032"/>
                <a:gd name="connsiteY1" fmla="*/ 10000 h 10553"/>
                <a:gd name="connsiteX2" fmla="*/ 8684 w 10032"/>
                <a:gd name="connsiteY2" fmla="*/ 9942 h 10553"/>
                <a:gd name="connsiteX3" fmla="*/ 0 w 10032"/>
                <a:gd name="connsiteY3" fmla="*/ 1967 h 10553"/>
                <a:gd name="connsiteX4" fmla="*/ 32 w 10032"/>
                <a:gd name="connsiteY4" fmla="*/ 464 h 10553"/>
                <a:gd name="connsiteX5" fmla="*/ 32 w 10032"/>
                <a:gd name="connsiteY5" fmla="*/ 0 h 10553"/>
                <a:gd name="connsiteX0" fmla="*/ 32 w 10032"/>
                <a:gd name="connsiteY0" fmla="*/ 0 h 10236"/>
                <a:gd name="connsiteX1" fmla="*/ 10032 w 10032"/>
                <a:gd name="connsiteY1" fmla="*/ 10000 h 10236"/>
                <a:gd name="connsiteX2" fmla="*/ 8684 w 10032"/>
                <a:gd name="connsiteY2" fmla="*/ 9942 h 10236"/>
                <a:gd name="connsiteX3" fmla="*/ 0 w 10032"/>
                <a:gd name="connsiteY3" fmla="*/ 1967 h 10236"/>
                <a:gd name="connsiteX4" fmla="*/ 32 w 10032"/>
                <a:gd name="connsiteY4" fmla="*/ 464 h 10236"/>
                <a:gd name="connsiteX5" fmla="*/ 32 w 10032"/>
                <a:gd name="connsiteY5" fmla="*/ 0 h 10236"/>
                <a:gd name="connsiteX0" fmla="*/ 32 w 10032"/>
                <a:gd name="connsiteY0" fmla="*/ 0 h 10000"/>
                <a:gd name="connsiteX1" fmla="*/ 10032 w 10032"/>
                <a:gd name="connsiteY1" fmla="*/ 10000 h 10000"/>
                <a:gd name="connsiteX2" fmla="*/ 8684 w 10032"/>
                <a:gd name="connsiteY2" fmla="*/ 9942 h 10000"/>
                <a:gd name="connsiteX3" fmla="*/ 0 w 10032"/>
                <a:gd name="connsiteY3" fmla="*/ 1967 h 10000"/>
                <a:gd name="connsiteX4" fmla="*/ 32 w 10032"/>
                <a:gd name="connsiteY4" fmla="*/ 464 h 10000"/>
                <a:gd name="connsiteX5" fmla="*/ 32 w 10032"/>
                <a:gd name="connsiteY5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2" h="10000">
                  <a:moveTo>
                    <a:pt x="32" y="0"/>
                  </a:moveTo>
                  <a:cubicBezTo>
                    <a:pt x="32" y="0"/>
                    <a:pt x="2053" y="7698"/>
                    <a:pt x="10032" y="10000"/>
                  </a:cubicBezTo>
                  <a:cubicBezTo>
                    <a:pt x="8110" y="10004"/>
                    <a:pt x="8793" y="9975"/>
                    <a:pt x="8684" y="9942"/>
                  </a:cubicBezTo>
                  <a:cubicBezTo>
                    <a:pt x="8575" y="9909"/>
                    <a:pt x="3777" y="9394"/>
                    <a:pt x="0" y="1967"/>
                  </a:cubicBezTo>
                  <a:cubicBezTo>
                    <a:pt x="11" y="1393"/>
                    <a:pt x="21" y="1038"/>
                    <a:pt x="32" y="464"/>
                  </a:cubicBez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190498" y="2857500"/>
            <a:ext cx="7188928" cy="3429000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DIVIDER SLIDE</a:t>
            </a:r>
          </a:p>
        </p:txBody>
      </p:sp>
      <p:sp>
        <p:nvSpPr>
          <p:cNvPr id="26" name="Freeform 26"/>
          <p:cNvSpPr>
            <a:spLocks/>
          </p:cNvSpPr>
          <p:nvPr/>
        </p:nvSpPr>
        <p:spPr bwMode="auto">
          <a:xfrm rot="10800000" flipH="1">
            <a:off x="-26122" y="-17418"/>
            <a:ext cx="1367242" cy="724069"/>
          </a:xfrm>
          <a:custGeom>
            <a:avLst/>
            <a:gdLst>
              <a:gd name="T0" fmla="*/ 0 w 2303"/>
              <a:gd name="T1" fmla="*/ 0 h 1548"/>
              <a:gd name="T2" fmla="*/ 2303 w 2303"/>
              <a:gd name="T3" fmla="*/ 1548 h 1548"/>
              <a:gd name="T4" fmla="*/ 0 w 2303"/>
              <a:gd name="T5" fmla="*/ 1548 h 1548"/>
              <a:gd name="T6" fmla="*/ 0 w 2303"/>
              <a:gd name="T7" fmla="*/ 0 h 1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03" h="1548">
                <a:moveTo>
                  <a:pt x="0" y="0"/>
                </a:moveTo>
                <a:cubicBezTo>
                  <a:pt x="0" y="0"/>
                  <a:pt x="707" y="1332"/>
                  <a:pt x="2303" y="1548"/>
                </a:cubicBezTo>
                <a:cubicBezTo>
                  <a:pt x="0" y="1548"/>
                  <a:pt x="0" y="1548"/>
                  <a:pt x="0" y="154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5" name="Picture 40" descr="http://www.affigent.com/files/2013/06/Everbridge-Logo-300x63.png"/>
          <p:cNvPicPr>
            <a:picLocks noChangeAspect="1" noChangeArrowheads="1"/>
          </p:cNvPicPr>
          <p:nvPr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9426" y="187340"/>
            <a:ext cx="1497874" cy="31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85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ealthcar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486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roup 19"/>
          <p:cNvGrpSpPr>
            <a:grpSpLocks noChangeAspect="1"/>
          </p:cNvGrpSpPr>
          <p:nvPr/>
        </p:nvGrpSpPr>
        <p:grpSpPr bwMode="auto">
          <a:xfrm>
            <a:off x="2327274" y="0"/>
            <a:ext cx="6843219" cy="5450305"/>
            <a:chOff x="1466" y="0"/>
            <a:chExt cx="4311" cy="4347"/>
          </a:xfrm>
        </p:grpSpPr>
        <p:sp>
          <p:nvSpPr>
            <p:cNvPr id="29" name="Freeform 20"/>
            <p:cNvSpPr>
              <a:spLocks/>
            </p:cNvSpPr>
            <p:nvPr userDrawn="1"/>
          </p:nvSpPr>
          <p:spPr bwMode="auto">
            <a:xfrm>
              <a:off x="1466" y="0"/>
              <a:ext cx="4300" cy="4345"/>
            </a:xfrm>
            <a:custGeom>
              <a:avLst/>
              <a:gdLst>
                <a:gd name="T0" fmla="*/ 7837 w 8557"/>
                <a:gd name="T1" fmla="*/ 0 h 8644"/>
                <a:gd name="T2" fmla="*/ 0 w 8557"/>
                <a:gd name="T3" fmla="*/ 8640 h 8644"/>
                <a:gd name="T4" fmla="*/ 1956 w 8557"/>
                <a:gd name="T5" fmla="*/ 8644 h 8644"/>
                <a:gd name="T6" fmla="*/ 8557 w 8557"/>
                <a:gd name="T7" fmla="*/ 1732 h 8644"/>
                <a:gd name="T8" fmla="*/ 8557 w 8557"/>
                <a:gd name="T9" fmla="*/ 0 h 8644"/>
                <a:gd name="T10" fmla="*/ 7837 w 8557"/>
                <a:gd name="T11" fmla="*/ 0 h 8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57" h="8644">
                  <a:moveTo>
                    <a:pt x="7837" y="0"/>
                  </a:moveTo>
                  <a:cubicBezTo>
                    <a:pt x="7837" y="0"/>
                    <a:pt x="7873" y="6657"/>
                    <a:pt x="0" y="8640"/>
                  </a:cubicBezTo>
                  <a:cubicBezTo>
                    <a:pt x="1956" y="8644"/>
                    <a:pt x="1956" y="8644"/>
                    <a:pt x="1956" y="8644"/>
                  </a:cubicBezTo>
                  <a:cubicBezTo>
                    <a:pt x="1956" y="8644"/>
                    <a:pt x="7177" y="7596"/>
                    <a:pt x="8557" y="1732"/>
                  </a:cubicBezTo>
                  <a:cubicBezTo>
                    <a:pt x="8557" y="0"/>
                    <a:pt x="8557" y="0"/>
                    <a:pt x="8557" y="0"/>
                  </a:cubicBezTo>
                  <a:lnTo>
                    <a:pt x="7837" y="0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1"/>
            <p:cNvSpPr>
              <a:spLocks/>
            </p:cNvSpPr>
            <p:nvPr userDrawn="1"/>
          </p:nvSpPr>
          <p:spPr bwMode="auto">
            <a:xfrm>
              <a:off x="3277" y="1603"/>
              <a:ext cx="2500" cy="2744"/>
            </a:xfrm>
            <a:custGeom>
              <a:avLst/>
              <a:gdLst>
                <a:gd name="T0" fmla="*/ 4951 w 4974"/>
                <a:gd name="T1" fmla="*/ 0 h 5458"/>
                <a:gd name="T2" fmla="*/ 0 w 4974"/>
                <a:gd name="T3" fmla="*/ 5452 h 5458"/>
                <a:gd name="T4" fmla="*/ 1236 w 4974"/>
                <a:gd name="T5" fmla="*/ 5458 h 5458"/>
                <a:gd name="T6" fmla="*/ 4964 w 4974"/>
                <a:gd name="T7" fmla="*/ 2077 h 5458"/>
                <a:gd name="T8" fmla="*/ 4964 w 4974"/>
                <a:gd name="T9" fmla="*/ 351 h 5458"/>
                <a:gd name="T10" fmla="*/ 4951 w 4974"/>
                <a:gd name="T11" fmla="*/ 0 h 5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74" h="5458">
                  <a:moveTo>
                    <a:pt x="4951" y="0"/>
                  </a:moveTo>
                  <a:cubicBezTo>
                    <a:pt x="4951" y="0"/>
                    <a:pt x="4974" y="4199"/>
                    <a:pt x="0" y="5452"/>
                  </a:cubicBezTo>
                  <a:cubicBezTo>
                    <a:pt x="1236" y="5458"/>
                    <a:pt x="1236" y="5458"/>
                    <a:pt x="1236" y="5458"/>
                  </a:cubicBezTo>
                  <a:cubicBezTo>
                    <a:pt x="1236" y="5458"/>
                    <a:pt x="4244" y="4946"/>
                    <a:pt x="4964" y="2077"/>
                  </a:cubicBezTo>
                  <a:cubicBezTo>
                    <a:pt x="4964" y="351"/>
                    <a:pt x="4964" y="351"/>
                    <a:pt x="4964" y="351"/>
                  </a:cubicBezTo>
                  <a:lnTo>
                    <a:pt x="4951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2" name="Group 24"/>
          <p:cNvGrpSpPr>
            <a:grpSpLocks noChangeAspect="1"/>
          </p:cNvGrpSpPr>
          <p:nvPr/>
        </p:nvGrpSpPr>
        <p:grpSpPr bwMode="auto">
          <a:xfrm>
            <a:off x="0" y="2614953"/>
            <a:ext cx="4740442" cy="2924623"/>
            <a:chOff x="0" y="2462"/>
            <a:chExt cx="3044" cy="1878"/>
          </a:xfrm>
        </p:grpSpPr>
        <p:sp>
          <p:nvSpPr>
            <p:cNvPr id="34" name="Freeform 25"/>
            <p:cNvSpPr>
              <a:spLocks/>
            </p:cNvSpPr>
            <p:nvPr userDrawn="1"/>
          </p:nvSpPr>
          <p:spPr bwMode="auto">
            <a:xfrm>
              <a:off x="0" y="2462"/>
              <a:ext cx="3044" cy="1878"/>
            </a:xfrm>
            <a:custGeom>
              <a:avLst/>
              <a:gdLst>
                <a:gd name="T0" fmla="*/ 0 w 8131"/>
                <a:gd name="T1" fmla="*/ 0 h 5013"/>
                <a:gd name="T2" fmla="*/ 8131 w 8131"/>
                <a:gd name="T3" fmla="*/ 5005 h 5013"/>
                <a:gd name="T4" fmla="*/ 6568 w 8131"/>
                <a:gd name="T5" fmla="*/ 5007 h 5013"/>
                <a:gd name="T6" fmla="*/ 0 w 8131"/>
                <a:gd name="T7" fmla="*/ 1296 h 5013"/>
                <a:gd name="T8" fmla="*/ 0 w 8131"/>
                <a:gd name="T9" fmla="*/ 232 h 5013"/>
                <a:gd name="T10" fmla="*/ 0 w 8131"/>
                <a:gd name="T11" fmla="*/ 0 h 5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31" h="5013">
                  <a:moveTo>
                    <a:pt x="0" y="0"/>
                  </a:moveTo>
                  <a:cubicBezTo>
                    <a:pt x="0" y="0"/>
                    <a:pt x="1643" y="3853"/>
                    <a:pt x="8131" y="5005"/>
                  </a:cubicBezTo>
                  <a:cubicBezTo>
                    <a:pt x="6568" y="5007"/>
                    <a:pt x="6568" y="5007"/>
                    <a:pt x="6568" y="5007"/>
                  </a:cubicBezTo>
                  <a:cubicBezTo>
                    <a:pt x="6568" y="5007"/>
                    <a:pt x="3071" y="5013"/>
                    <a:pt x="0" y="1296"/>
                  </a:cubicBezTo>
                  <a:cubicBezTo>
                    <a:pt x="0" y="232"/>
                    <a:pt x="0" y="232"/>
                    <a:pt x="0" y="2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26"/>
            <p:cNvSpPr>
              <a:spLocks/>
            </p:cNvSpPr>
            <p:nvPr userDrawn="1"/>
          </p:nvSpPr>
          <p:spPr bwMode="auto">
            <a:xfrm>
              <a:off x="0" y="3207"/>
              <a:ext cx="1680" cy="1130"/>
            </a:xfrm>
            <a:custGeom>
              <a:avLst/>
              <a:gdLst>
                <a:gd name="T0" fmla="*/ 0 w 2303"/>
                <a:gd name="T1" fmla="*/ 0 h 1548"/>
                <a:gd name="T2" fmla="*/ 2303 w 2303"/>
                <a:gd name="T3" fmla="*/ 1548 h 1548"/>
                <a:gd name="T4" fmla="*/ 0 w 2303"/>
                <a:gd name="T5" fmla="*/ 1548 h 1548"/>
                <a:gd name="T6" fmla="*/ 0 w 2303"/>
                <a:gd name="T7" fmla="*/ 0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3" h="1548">
                  <a:moveTo>
                    <a:pt x="0" y="0"/>
                  </a:moveTo>
                  <a:cubicBezTo>
                    <a:pt x="0" y="0"/>
                    <a:pt x="707" y="1332"/>
                    <a:pt x="2303" y="1548"/>
                  </a:cubicBezTo>
                  <a:cubicBezTo>
                    <a:pt x="0" y="1548"/>
                    <a:pt x="0" y="1548"/>
                    <a:pt x="0" y="15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2" name="Group 24"/>
          <p:cNvGrpSpPr>
            <a:grpSpLocks noChangeAspect="1"/>
          </p:cNvGrpSpPr>
          <p:nvPr/>
        </p:nvGrpSpPr>
        <p:grpSpPr bwMode="auto">
          <a:xfrm rot="10800000">
            <a:off x="4321174" y="-11063"/>
            <a:ext cx="4831857" cy="2981021"/>
            <a:chOff x="0" y="2462"/>
            <a:chExt cx="3044" cy="1878"/>
          </a:xfrm>
        </p:grpSpPr>
        <p:sp>
          <p:nvSpPr>
            <p:cNvPr id="43" name="Freeform 25"/>
            <p:cNvSpPr>
              <a:spLocks/>
            </p:cNvSpPr>
            <p:nvPr userDrawn="1"/>
          </p:nvSpPr>
          <p:spPr bwMode="auto">
            <a:xfrm>
              <a:off x="0" y="2462"/>
              <a:ext cx="3044" cy="1878"/>
            </a:xfrm>
            <a:custGeom>
              <a:avLst/>
              <a:gdLst>
                <a:gd name="T0" fmla="*/ 0 w 8131"/>
                <a:gd name="T1" fmla="*/ 0 h 5013"/>
                <a:gd name="T2" fmla="*/ 8131 w 8131"/>
                <a:gd name="T3" fmla="*/ 5005 h 5013"/>
                <a:gd name="T4" fmla="*/ 6568 w 8131"/>
                <a:gd name="T5" fmla="*/ 5007 h 5013"/>
                <a:gd name="T6" fmla="*/ 0 w 8131"/>
                <a:gd name="T7" fmla="*/ 1296 h 5013"/>
                <a:gd name="T8" fmla="*/ 0 w 8131"/>
                <a:gd name="T9" fmla="*/ 232 h 5013"/>
                <a:gd name="T10" fmla="*/ 0 w 8131"/>
                <a:gd name="T11" fmla="*/ 0 h 5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31" h="5013">
                  <a:moveTo>
                    <a:pt x="0" y="0"/>
                  </a:moveTo>
                  <a:cubicBezTo>
                    <a:pt x="0" y="0"/>
                    <a:pt x="1643" y="3853"/>
                    <a:pt x="8131" y="5005"/>
                  </a:cubicBezTo>
                  <a:cubicBezTo>
                    <a:pt x="6568" y="5007"/>
                    <a:pt x="6568" y="5007"/>
                    <a:pt x="6568" y="5007"/>
                  </a:cubicBezTo>
                  <a:cubicBezTo>
                    <a:pt x="6568" y="5007"/>
                    <a:pt x="3071" y="5013"/>
                    <a:pt x="0" y="1296"/>
                  </a:cubicBezTo>
                  <a:cubicBezTo>
                    <a:pt x="0" y="232"/>
                    <a:pt x="0" y="232"/>
                    <a:pt x="0" y="2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26"/>
            <p:cNvSpPr>
              <a:spLocks/>
            </p:cNvSpPr>
            <p:nvPr userDrawn="1"/>
          </p:nvSpPr>
          <p:spPr bwMode="auto">
            <a:xfrm>
              <a:off x="0" y="3757"/>
              <a:ext cx="862" cy="580"/>
            </a:xfrm>
            <a:custGeom>
              <a:avLst/>
              <a:gdLst>
                <a:gd name="T0" fmla="*/ 0 w 2303"/>
                <a:gd name="T1" fmla="*/ 0 h 1548"/>
                <a:gd name="T2" fmla="*/ 2303 w 2303"/>
                <a:gd name="T3" fmla="*/ 1548 h 1548"/>
                <a:gd name="T4" fmla="*/ 0 w 2303"/>
                <a:gd name="T5" fmla="*/ 1548 h 1548"/>
                <a:gd name="T6" fmla="*/ 0 w 2303"/>
                <a:gd name="T7" fmla="*/ 0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3" h="1548">
                  <a:moveTo>
                    <a:pt x="0" y="0"/>
                  </a:moveTo>
                  <a:cubicBezTo>
                    <a:pt x="0" y="0"/>
                    <a:pt x="707" y="1332"/>
                    <a:pt x="2303" y="1548"/>
                  </a:cubicBezTo>
                  <a:cubicBezTo>
                    <a:pt x="0" y="1548"/>
                    <a:pt x="0" y="1548"/>
                    <a:pt x="0" y="15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0" y="5447796"/>
            <a:ext cx="9144001" cy="1417976"/>
            <a:chOff x="-1" y="5447796"/>
            <a:chExt cx="9144001" cy="1417976"/>
          </a:xfrm>
        </p:grpSpPr>
        <p:sp>
          <p:nvSpPr>
            <p:cNvPr id="31" name="Rectangle 30"/>
            <p:cNvSpPr/>
            <p:nvPr userDrawn="1"/>
          </p:nvSpPr>
          <p:spPr>
            <a:xfrm>
              <a:off x="-1" y="5450305"/>
              <a:ext cx="9144001" cy="141546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-1" y="5447796"/>
              <a:ext cx="9144001" cy="14799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" name="Text Placeholder 37"/>
          <p:cNvSpPr>
            <a:spLocks noGrp="1"/>
          </p:cNvSpPr>
          <p:nvPr>
            <p:ph type="body" sz="quarter" idx="11" hasCustomPrompt="1"/>
          </p:nvPr>
        </p:nvSpPr>
        <p:spPr>
          <a:xfrm>
            <a:off x="372029" y="6286500"/>
            <a:ext cx="6485969" cy="408598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4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0" hasCustomPrompt="1"/>
          </p:nvPr>
        </p:nvSpPr>
        <p:spPr>
          <a:xfrm>
            <a:off x="372030" y="5729142"/>
            <a:ext cx="8278675" cy="557358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3200" b="1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1064" name="Picture 40" descr="http://www.affigent.com/files/2013/06/Everbridge-Logo-300x6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2030" y="190500"/>
            <a:ext cx="2857500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37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0" y="6286500"/>
            <a:ext cx="1792705" cy="408598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8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6858000" y="6286500"/>
            <a:ext cx="0" cy="408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55918" y="860325"/>
            <a:ext cx="378180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b="1" dirty="0" smtClean="0">
                <a:solidFill>
                  <a:srgbClr val="686A6E"/>
                </a:solidFill>
              </a:rPr>
              <a:t>Solutions for Unified Critical Communications</a:t>
            </a:r>
            <a:endParaRPr lang="en-US" sz="1300" b="1" dirty="0">
              <a:solidFill>
                <a:srgbClr val="686A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3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PPENDIX B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313196" y="771525"/>
            <a:ext cx="6417803" cy="587376"/>
          </a:xfrm>
          <a:prstGeom prst="rect">
            <a:avLst/>
          </a:prstGeom>
        </p:spPr>
        <p:txBody>
          <a:bodyPr lIns="137160" anchor="t" anchorCtr="0"/>
          <a:lstStyle>
            <a:lvl1pPr marL="0" indent="0" algn="l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APPENDIX</a:t>
            </a:r>
          </a:p>
        </p:txBody>
      </p:sp>
      <p:grpSp>
        <p:nvGrpSpPr>
          <p:cNvPr id="10" name="Group 19"/>
          <p:cNvGrpSpPr>
            <a:grpSpLocks noChangeAspect="1"/>
          </p:cNvGrpSpPr>
          <p:nvPr/>
        </p:nvGrpSpPr>
        <p:grpSpPr bwMode="auto">
          <a:xfrm>
            <a:off x="2327274" y="1"/>
            <a:ext cx="6843219" cy="6858000"/>
            <a:chOff x="1466" y="0"/>
            <a:chExt cx="4311" cy="4347"/>
          </a:xfrm>
        </p:grpSpPr>
        <p:sp>
          <p:nvSpPr>
            <p:cNvPr id="11" name="Freeform 20"/>
            <p:cNvSpPr>
              <a:spLocks/>
            </p:cNvSpPr>
            <p:nvPr userDrawn="1"/>
          </p:nvSpPr>
          <p:spPr bwMode="auto">
            <a:xfrm>
              <a:off x="1466" y="0"/>
              <a:ext cx="4300" cy="4345"/>
            </a:xfrm>
            <a:custGeom>
              <a:avLst/>
              <a:gdLst>
                <a:gd name="T0" fmla="*/ 7837 w 8557"/>
                <a:gd name="T1" fmla="*/ 0 h 8644"/>
                <a:gd name="T2" fmla="*/ 0 w 8557"/>
                <a:gd name="T3" fmla="*/ 8640 h 8644"/>
                <a:gd name="T4" fmla="*/ 1956 w 8557"/>
                <a:gd name="T5" fmla="*/ 8644 h 8644"/>
                <a:gd name="T6" fmla="*/ 8557 w 8557"/>
                <a:gd name="T7" fmla="*/ 1732 h 8644"/>
                <a:gd name="T8" fmla="*/ 8557 w 8557"/>
                <a:gd name="T9" fmla="*/ 0 h 8644"/>
                <a:gd name="T10" fmla="*/ 7837 w 8557"/>
                <a:gd name="T11" fmla="*/ 0 h 8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57" h="8644">
                  <a:moveTo>
                    <a:pt x="7837" y="0"/>
                  </a:moveTo>
                  <a:cubicBezTo>
                    <a:pt x="7837" y="0"/>
                    <a:pt x="7873" y="6657"/>
                    <a:pt x="0" y="8640"/>
                  </a:cubicBezTo>
                  <a:cubicBezTo>
                    <a:pt x="1956" y="8644"/>
                    <a:pt x="1956" y="8644"/>
                    <a:pt x="1956" y="8644"/>
                  </a:cubicBezTo>
                  <a:cubicBezTo>
                    <a:pt x="1956" y="8644"/>
                    <a:pt x="7177" y="7596"/>
                    <a:pt x="8557" y="1732"/>
                  </a:cubicBezTo>
                  <a:cubicBezTo>
                    <a:pt x="8557" y="0"/>
                    <a:pt x="8557" y="0"/>
                    <a:pt x="8557" y="0"/>
                  </a:cubicBezTo>
                  <a:lnTo>
                    <a:pt x="7837" y="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21"/>
            <p:cNvSpPr>
              <a:spLocks/>
            </p:cNvSpPr>
            <p:nvPr userDrawn="1"/>
          </p:nvSpPr>
          <p:spPr bwMode="auto">
            <a:xfrm>
              <a:off x="3277" y="1603"/>
              <a:ext cx="2500" cy="2744"/>
            </a:xfrm>
            <a:custGeom>
              <a:avLst/>
              <a:gdLst>
                <a:gd name="T0" fmla="*/ 4951 w 4974"/>
                <a:gd name="T1" fmla="*/ 0 h 5458"/>
                <a:gd name="T2" fmla="*/ 0 w 4974"/>
                <a:gd name="T3" fmla="*/ 5452 h 5458"/>
                <a:gd name="T4" fmla="*/ 1236 w 4974"/>
                <a:gd name="T5" fmla="*/ 5458 h 5458"/>
                <a:gd name="T6" fmla="*/ 4964 w 4974"/>
                <a:gd name="T7" fmla="*/ 2077 h 5458"/>
                <a:gd name="T8" fmla="*/ 4964 w 4974"/>
                <a:gd name="T9" fmla="*/ 351 h 5458"/>
                <a:gd name="T10" fmla="*/ 4951 w 4974"/>
                <a:gd name="T11" fmla="*/ 0 h 5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74" h="5458">
                  <a:moveTo>
                    <a:pt x="4951" y="0"/>
                  </a:moveTo>
                  <a:cubicBezTo>
                    <a:pt x="4951" y="0"/>
                    <a:pt x="4974" y="4199"/>
                    <a:pt x="0" y="5452"/>
                  </a:cubicBezTo>
                  <a:cubicBezTo>
                    <a:pt x="1236" y="5458"/>
                    <a:pt x="1236" y="5458"/>
                    <a:pt x="1236" y="5458"/>
                  </a:cubicBezTo>
                  <a:cubicBezTo>
                    <a:pt x="1236" y="5458"/>
                    <a:pt x="4244" y="4946"/>
                    <a:pt x="4964" y="2077"/>
                  </a:cubicBezTo>
                  <a:cubicBezTo>
                    <a:pt x="4964" y="351"/>
                    <a:pt x="4964" y="351"/>
                    <a:pt x="4964" y="351"/>
                  </a:cubicBezTo>
                  <a:lnTo>
                    <a:pt x="4951" y="0"/>
                  </a:ln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3" name="Group 24"/>
          <p:cNvGrpSpPr>
            <a:grpSpLocks noChangeAspect="1"/>
          </p:cNvGrpSpPr>
          <p:nvPr/>
        </p:nvGrpSpPr>
        <p:grpSpPr bwMode="auto">
          <a:xfrm>
            <a:off x="0" y="3933377"/>
            <a:ext cx="4740442" cy="2924623"/>
            <a:chOff x="0" y="2462"/>
            <a:chExt cx="3044" cy="1878"/>
          </a:xfrm>
        </p:grpSpPr>
        <p:sp>
          <p:nvSpPr>
            <p:cNvPr id="14" name="Freeform 25"/>
            <p:cNvSpPr>
              <a:spLocks/>
            </p:cNvSpPr>
            <p:nvPr userDrawn="1"/>
          </p:nvSpPr>
          <p:spPr bwMode="auto">
            <a:xfrm>
              <a:off x="0" y="2462"/>
              <a:ext cx="3044" cy="1878"/>
            </a:xfrm>
            <a:custGeom>
              <a:avLst/>
              <a:gdLst>
                <a:gd name="T0" fmla="*/ 0 w 8131"/>
                <a:gd name="T1" fmla="*/ 0 h 5013"/>
                <a:gd name="T2" fmla="*/ 8131 w 8131"/>
                <a:gd name="T3" fmla="*/ 5005 h 5013"/>
                <a:gd name="T4" fmla="*/ 6568 w 8131"/>
                <a:gd name="T5" fmla="*/ 5007 h 5013"/>
                <a:gd name="T6" fmla="*/ 0 w 8131"/>
                <a:gd name="T7" fmla="*/ 1296 h 5013"/>
                <a:gd name="T8" fmla="*/ 0 w 8131"/>
                <a:gd name="T9" fmla="*/ 232 h 5013"/>
                <a:gd name="T10" fmla="*/ 0 w 8131"/>
                <a:gd name="T11" fmla="*/ 0 h 5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31" h="5013">
                  <a:moveTo>
                    <a:pt x="0" y="0"/>
                  </a:moveTo>
                  <a:cubicBezTo>
                    <a:pt x="0" y="0"/>
                    <a:pt x="1643" y="3853"/>
                    <a:pt x="8131" y="5005"/>
                  </a:cubicBezTo>
                  <a:cubicBezTo>
                    <a:pt x="6568" y="5007"/>
                    <a:pt x="6568" y="5007"/>
                    <a:pt x="6568" y="5007"/>
                  </a:cubicBezTo>
                  <a:cubicBezTo>
                    <a:pt x="6568" y="5007"/>
                    <a:pt x="3071" y="5013"/>
                    <a:pt x="0" y="1296"/>
                  </a:cubicBezTo>
                  <a:cubicBezTo>
                    <a:pt x="0" y="232"/>
                    <a:pt x="0" y="232"/>
                    <a:pt x="0" y="2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26"/>
            <p:cNvSpPr>
              <a:spLocks/>
            </p:cNvSpPr>
            <p:nvPr userDrawn="1"/>
          </p:nvSpPr>
          <p:spPr bwMode="auto">
            <a:xfrm>
              <a:off x="0" y="3207"/>
              <a:ext cx="1680" cy="1130"/>
            </a:xfrm>
            <a:custGeom>
              <a:avLst/>
              <a:gdLst>
                <a:gd name="T0" fmla="*/ 0 w 2303"/>
                <a:gd name="T1" fmla="*/ 0 h 1548"/>
                <a:gd name="T2" fmla="*/ 2303 w 2303"/>
                <a:gd name="T3" fmla="*/ 1548 h 1548"/>
                <a:gd name="T4" fmla="*/ 0 w 2303"/>
                <a:gd name="T5" fmla="*/ 1548 h 1548"/>
                <a:gd name="T6" fmla="*/ 0 w 2303"/>
                <a:gd name="T7" fmla="*/ 0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3" h="1548">
                  <a:moveTo>
                    <a:pt x="0" y="0"/>
                  </a:moveTo>
                  <a:cubicBezTo>
                    <a:pt x="0" y="0"/>
                    <a:pt x="707" y="1332"/>
                    <a:pt x="2303" y="1548"/>
                  </a:cubicBezTo>
                  <a:cubicBezTo>
                    <a:pt x="0" y="1548"/>
                    <a:pt x="0" y="1548"/>
                    <a:pt x="0" y="15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6" name="Group 24"/>
          <p:cNvGrpSpPr>
            <a:grpSpLocks noChangeAspect="1"/>
          </p:cNvGrpSpPr>
          <p:nvPr/>
        </p:nvGrpSpPr>
        <p:grpSpPr bwMode="auto">
          <a:xfrm rot="10800000">
            <a:off x="4321174" y="-11063"/>
            <a:ext cx="4831857" cy="2981021"/>
            <a:chOff x="0" y="2462"/>
            <a:chExt cx="3044" cy="1878"/>
          </a:xfrm>
        </p:grpSpPr>
        <p:sp>
          <p:nvSpPr>
            <p:cNvPr id="17" name="Freeform 25"/>
            <p:cNvSpPr>
              <a:spLocks/>
            </p:cNvSpPr>
            <p:nvPr userDrawn="1"/>
          </p:nvSpPr>
          <p:spPr bwMode="auto">
            <a:xfrm>
              <a:off x="0" y="2462"/>
              <a:ext cx="3044" cy="1878"/>
            </a:xfrm>
            <a:custGeom>
              <a:avLst/>
              <a:gdLst>
                <a:gd name="T0" fmla="*/ 0 w 8131"/>
                <a:gd name="T1" fmla="*/ 0 h 5013"/>
                <a:gd name="T2" fmla="*/ 8131 w 8131"/>
                <a:gd name="T3" fmla="*/ 5005 h 5013"/>
                <a:gd name="T4" fmla="*/ 6568 w 8131"/>
                <a:gd name="T5" fmla="*/ 5007 h 5013"/>
                <a:gd name="T6" fmla="*/ 0 w 8131"/>
                <a:gd name="T7" fmla="*/ 1296 h 5013"/>
                <a:gd name="T8" fmla="*/ 0 w 8131"/>
                <a:gd name="T9" fmla="*/ 232 h 5013"/>
                <a:gd name="T10" fmla="*/ 0 w 8131"/>
                <a:gd name="T11" fmla="*/ 0 h 5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31" h="5013">
                  <a:moveTo>
                    <a:pt x="0" y="0"/>
                  </a:moveTo>
                  <a:cubicBezTo>
                    <a:pt x="0" y="0"/>
                    <a:pt x="1643" y="3853"/>
                    <a:pt x="8131" y="5005"/>
                  </a:cubicBezTo>
                  <a:cubicBezTo>
                    <a:pt x="6568" y="5007"/>
                    <a:pt x="6568" y="5007"/>
                    <a:pt x="6568" y="5007"/>
                  </a:cubicBezTo>
                  <a:cubicBezTo>
                    <a:pt x="6568" y="5007"/>
                    <a:pt x="3071" y="5013"/>
                    <a:pt x="0" y="1296"/>
                  </a:cubicBezTo>
                  <a:cubicBezTo>
                    <a:pt x="0" y="232"/>
                    <a:pt x="0" y="232"/>
                    <a:pt x="0" y="2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6"/>
            <p:cNvSpPr>
              <a:spLocks/>
            </p:cNvSpPr>
            <p:nvPr userDrawn="1"/>
          </p:nvSpPr>
          <p:spPr bwMode="auto">
            <a:xfrm>
              <a:off x="0" y="3757"/>
              <a:ext cx="862" cy="580"/>
            </a:xfrm>
            <a:custGeom>
              <a:avLst/>
              <a:gdLst>
                <a:gd name="T0" fmla="*/ 0 w 2303"/>
                <a:gd name="T1" fmla="*/ 0 h 1548"/>
                <a:gd name="T2" fmla="*/ 2303 w 2303"/>
                <a:gd name="T3" fmla="*/ 1548 h 1548"/>
                <a:gd name="T4" fmla="*/ 0 w 2303"/>
                <a:gd name="T5" fmla="*/ 1548 h 1548"/>
                <a:gd name="T6" fmla="*/ 0 w 2303"/>
                <a:gd name="T7" fmla="*/ 0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3" h="1548">
                  <a:moveTo>
                    <a:pt x="0" y="0"/>
                  </a:moveTo>
                  <a:cubicBezTo>
                    <a:pt x="0" y="0"/>
                    <a:pt x="707" y="1332"/>
                    <a:pt x="2303" y="1548"/>
                  </a:cubicBezTo>
                  <a:cubicBezTo>
                    <a:pt x="0" y="1548"/>
                    <a:pt x="0" y="1548"/>
                    <a:pt x="0" y="15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0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313196" y="1514372"/>
            <a:ext cx="6417803" cy="2227110"/>
          </a:xfrm>
          <a:prstGeom prst="rect">
            <a:avLst/>
          </a:prstGeom>
        </p:spPr>
        <p:txBody>
          <a:bodyPr lIns="137160" anchor="t" anchorCtr="0"/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COMMENTS</a:t>
            </a:r>
          </a:p>
        </p:txBody>
      </p:sp>
    </p:spTree>
    <p:extLst>
      <p:ext uri="{BB962C8B-B14F-4D97-AF65-F5344CB8AC3E}">
        <p14:creationId xmlns:p14="http://schemas.microsoft.com/office/powerpoint/2010/main" val="215491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PPENDIX 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313196" y="771525"/>
            <a:ext cx="6417803" cy="587376"/>
          </a:xfrm>
          <a:prstGeom prst="rect">
            <a:avLst/>
          </a:prstGeom>
        </p:spPr>
        <p:txBody>
          <a:bodyPr lIns="137160" anchor="t" anchorCtr="0"/>
          <a:lstStyle>
            <a:lvl1pPr marL="0" indent="0" algn="l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APPENDIX</a:t>
            </a:r>
          </a:p>
        </p:txBody>
      </p:sp>
      <p:grpSp>
        <p:nvGrpSpPr>
          <p:cNvPr id="10" name="Group 19"/>
          <p:cNvGrpSpPr>
            <a:grpSpLocks noChangeAspect="1"/>
          </p:cNvGrpSpPr>
          <p:nvPr/>
        </p:nvGrpSpPr>
        <p:grpSpPr bwMode="auto">
          <a:xfrm>
            <a:off x="2327274" y="1"/>
            <a:ext cx="6843219" cy="6858000"/>
            <a:chOff x="1466" y="0"/>
            <a:chExt cx="4311" cy="4347"/>
          </a:xfrm>
        </p:grpSpPr>
        <p:sp>
          <p:nvSpPr>
            <p:cNvPr id="11" name="Freeform 20"/>
            <p:cNvSpPr>
              <a:spLocks/>
            </p:cNvSpPr>
            <p:nvPr userDrawn="1"/>
          </p:nvSpPr>
          <p:spPr bwMode="auto">
            <a:xfrm>
              <a:off x="1466" y="0"/>
              <a:ext cx="4300" cy="4345"/>
            </a:xfrm>
            <a:custGeom>
              <a:avLst/>
              <a:gdLst>
                <a:gd name="T0" fmla="*/ 7837 w 8557"/>
                <a:gd name="T1" fmla="*/ 0 h 8644"/>
                <a:gd name="T2" fmla="*/ 0 w 8557"/>
                <a:gd name="T3" fmla="*/ 8640 h 8644"/>
                <a:gd name="T4" fmla="*/ 1956 w 8557"/>
                <a:gd name="T5" fmla="*/ 8644 h 8644"/>
                <a:gd name="T6" fmla="*/ 8557 w 8557"/>
                <a:gd name="T7" fmla="*/ 1732 h 8644"/>
                <a:gd name="T8" fmla="*/ 8557 w 8557"/>
                <a:gd name="T9" fmla="*/ 0 h 8644"/>
                <a:gd name="T10" fmla="*/ 7837 w 8557"/>
                <a:gd name="T11" fmla="*/ 0 h 8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57" h="8644">
                  <a:moveTo>
                    <a:pt x="7837" y="0"/>
                  </a:moveTo>
                  <a:cubicBezTo>
                    <a:pt x="7837" y="0"/>
                    <a:pt x="7873" y="6657"/>
                    <a:pt x="0" y="8640"/>
                  </a:cubicBezTo>
                  <a:cubicBezTo>
                    <a:pt x="1956" y="8644"/>
                    <a:pt x="1956" y="8644"/>
                    <a:pt x="1956" y="8644"/>
                  </a:cubicBezTo>
                  <a:cubicBezTo>
                    <a:pt x="1956" y="8644"/>
                    <a:pt x="7177" y="7596"/>
                    <a:pt x="8557" y="1732"/>
                  </a:cubicBezTo>
                  <a:cubicBezTo>
                    <a:pt x="8557" y="0"/>
                    <a:pt x="8557" y="0"/>
                    <a:pt x="8557" y="0"/>
                  </a:cubicBezTo>
                  <a:lnTo>
                    <a:pt x="7837" y="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21"/>
            <p:cNvSpPr>
              <a:spLocks/>
            </p:cNvSpPr>
            <p:nvPr userDrawn="1"/>
          </p:nvSpPr>
          <p:spPr bwMode="auto">
            <a:xfrm>
              <a:off x="3277" y="1603"/>
              <a:ext cx="2500" cy="2744"/>
            </a:xfrm>
            <a:custGeom>
              <a:avLst/>
              <a:gdLst>
                <a:gd name="T0" fmla="*/ 4951 w 4974"/>
                <a:gd name="T1" fmla="*/ 0 h 5458"/>
                <a:gd name="T2" fmla="*/ 0 w 4974"/>
                <a:gd name="T3" fmla="*/ 5452 h 5458"/>
                <a:gd name="T4" fmla="*/ 1236 w 4974"/>
                <a:gd name="T5" fmla="*/ 5458 h 5458"/>
                <a:gd name="T6" fmla="*/ 4964 w 4974"/>
                <a:gd name="T7" fmla="*/ 2077 h 5458"/>
                <a:gd name="T8" fmla="*/ 4964 w 4974"/>
                <a:gd name="T9" fmla="*/ 351 h 5458"/>
                <a:gd name="T10" fmla="*/ 4951 w 4974"/>
                <a:gd name="T11" fmla="*/ 0 h 5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74" h="5458">
                  <a:moveTo>
                    <a:pt x="4951" y="0"/>
                  </a:moveTo>
                  <a:cubicBezTo>
                    <a:pt x="4951" y="0"/>
                    <a:pt x="4974" y="4199"/>
                    <a:pt x="0" y="5452"/>
                  </a:cubicBezTo>
                  <a:cubicBezTo>
                    <a:pt x="1236" y="5458"/>
                    <a:pt x="1236" y="5458"/>
                    <a:pt x="1236" y="5458"/>
                  </a:cubicBezTo>
                  <a:cubicBezTo>
                    <a:pt x="1236" y="5458"/>
                    <a:pt x="4244" y="4946"/>
                    <a:pt x="4964" y="2077"/>
                  </a:cubicBezTo>
                  <a:cubicBezTo>
                    <a:pt x="4964" y="351"/>
                    <a:pt x="4964" y="351"/>
                    <a:pt x="4964" y="351"/>
                  </a:cubicBezTo>
                  <a:lnTo>
                    <a:pt x="4951" y="0"/>
                  </a:ln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3" name="Group 24"/>
          <p:cNvGrpSpPr>
            <a:grpSpLocks noChangeAspect="1"/>
          </p:cNvGrpSpPr>
          <p:nvPr/>
        </p:nvGrpSpPr>
        <p:grpSpPr bwMode="auto">
          <a:xfrm>
            <a:off x="0" y="3933377"/>
            <a:ext cx="4740442" cy="2924623"/>
            <a:chOff x="0" y="2462"/>
            <a:chExt cx="3044" cy="1878"/>
          </a:xfrm>
        </p:grpSpPr>
        <p:sp>
          <p:nvSpPr>
            <p:cNvPr id="14" name="Freeform 25"/>
            <p:cNvSpPr>
              <a:spLocks/>
            </p:cNvSpPr>
            <p:nvPr userDrawn="1"/>
          </p:nvSpPr>
          <p:spPr bwMode="auto">
            <a:xfrm>
              <a:off x="0" y="2462"/>
              <a:ext cx="3044" cy="1878"/>
            </a:xfrm>
            <a:custGeom>
              <a:avLst/>
              <a:gdLst>
                <a:gd name="T0" fmla="*/ 0 w 8131"/>
                <a:gd name="T1" fmla="*/ 0 h 5013"/>
                <a:gd name="T2" fmla="*/ 8131 w 8131"/>
                <a:gd name="T3" fmla="*/ 5005 h 5013"/>
                <a:gd name="T4" fmla="*/ 6568 w 8131"/>
                <a:gd name="T5" fmla="*/ 5007 h 5013"/>
                <a:gd name="T6" fmla="*/ 0 w 8131"/>
                <a:gd name="T7" fmla="*/ 1296 h 5013"/>
                <a:gd name="T8" fmla="*/ 0 w 8131"/>
                <a:gd name="T9" fmla="*/ 232 h 5013"/>
                <a:gd name="T10" fmla="*/ 0 w 8131"/>
                <a:gd name="T11" fmla="*/ 0 h 5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31" h="5013">
                  <a:moveTo>
                    <a:pt x="0" y="0"/>
                  </a:moveTo>
                  <a:cubicBezTo>
                    <a:pt x="0" y="0"/>
                    <a:pt x="1643" y="3853"/>
                    <a:pt x="8131" y="5005"/>
                  </a:cubicBezTo>
                  <a:cubicBezTo>
                    <a:pt x="6568" y="5007"/>
                    <a:pt x="6568" y="5007"/>
                    <a:pt x="6568" y="5007"/>
                  </a:cubicBezTo>
                  <a:cubicBezTo>
                    <a:pt x="6568" y="5007"/>
                    <a:pt x="3071" y="5013"/>
                    <a:pt x="0" y="1296"/>
                  </a:cubicBezTo>
                  <a:cubicBezTo>
                    <a:pt x="0" y="232"/>
                    <a:pt x="0" y="232"/>
                    <a:pt x="0" y="2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26"/>
            <p:cNvSpPr>
              <a:spLocks/>
            </p:cNvSpPr>
            <p:nvPr userDrawn="1"/>
          </p:nvSpPr>
          <p:spPr bwMode="auto">
            <a:xfrm>
              <a:off x="0" y="3207"/>
              <a:ext cx="1680" cy="1130"/>
            </a:xfrm>
            <a:custGeom>
              <a:avLst/>
              <a:gdLst>
                <a:gd name="T0" fmla="*/ 0 w 2303"/>
                <a:gd name="T1" fmla="*/ 0 h 1548"/>
                <a:gd name="T2" fmla="*/ 2303 w 2303"/>
                <a:gd name="T3" fmla="*/ 1548 h 1548"/>
                <a:gd name="T4" fmla="*/ 0 w 2303"/>
                <a:gd name="T5" fmla="*/ 1548 h 1548"/>
                <a:gd name="T6" fmla="*/ 0 w 2303"/>
                <a:gd name="T7" fmla="*/ 0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3" h="1548">
                  <a:moveTo>
                    <a:pt x="0" y="0"/>
                  </a:moveTo>
                  <a:cubicBezTo>
                    <a:pt x="0" y="0"/>
                    <a:pt x="707" y="1332"/>
                    <a:pt x="2303" y="1548"/>
                  </a:cubicBezTo>
                  <a:cubicBezTo>
                    <a:pt x="0" y="1548"/>
                    <a:pt x="0" y="1548"/>
                    <a:pt x="0" y="15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6" name="Group 24"/>
          <p:cNvGrpSpPr>
            <a:grpSpLocks noChangeAspect="1"/>
          </p:cNvGrpSpPr>
          <p:nvPr/>
        </p:nvGrpSpPr>
        <p:grpSpPr bwMode="auto">
          <a:xfrm rot="10800000">
            <a:off x="4321174" y="-11063"/>
            <a:ext cx="4831857" cy="2981021"/>
            <a:chOff x="0" y="2462"/>
            <a:chExt cx="3044" cy="1878"/>
          </a:xfrm>
        </p:grpSpPr>
        <p:sp>
          <p:nvSpPr>
            <p:cNvPr id="17" name="Freeform 25"/>
            <p:cNvSpPr>
              <a:spLocks/>
            </p:cNvSpPr>
            <p:nvPr userDrawn="1"/>
          </p:nvSpPr>
          <p:spPr bwMode="auto">
            <a:xfrm>
              <a:off x="0" y="2462"/>
              <a:ext cx="3044" cy="1878"/>
            </a:xfrm>
            <a:custGeom>
              <a:avLst/>
              <a:gdLst>
                <a:gd name="T0" fmla="*/ 0 w 8131"/>
                <a:gd name="T1" fmla="*/ 0 h 5013"/>
                <a:gd name="T2" fmla="*/ 8131 w 8131"/>
                <a:gd name="T3" fmla="*/ 5005 h 5013"/>
                <a:gd name="T4" fmla="*/ 6568 w 8131"/>
                <a:gd name="T5" fmla="*/ 5007 h 5013"/>
                <a:gd name="T6" fmla="*/ 0 w 8131"/>
                <a:gd name="T7" fmla="*/ 1296 h 5013"/>
                <a:gd name="T8" fmla="*/ 0 w 8131"/>
                <a:gd name="T9" fmla="*/ 232 h 5013"/>
                <a:gd name="T10" fmla="*/ 0 w 8131"/>
                <a:gd name="T11" fmla="*/ 0 h 5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31" h="5013">
                  <a:moveTo>
                    <a:pt x="0" y="0"/>
                  </a:moveTo>
                  <a:cubicBezTo>
                    <a:pt x="0" y="0"/>
                    <a:pt x="1643" y="3853"/>
                    <a:pt x="8131" y="5005"/>
                  </a:cubicBezTo>
                  <a:cubicBezTo>
                    <a:pt x="6568" y="5007"/>
                    <a:pt x="6568" y="5007"/>
                    <a:pt x="6568" y="5007"/>
                  </a:cubicBezTo>
                  <a:cubicBezTo>
                    <a:pt x="6568" y="5007"/>
                    <a:pt x="3071" y="5013"/>
                    <a:pt x="0" y="1296"/>
                  </a:cubicBezTo>
                  <a:cubicBezTo>
                    <a:pt x="0" y="232"/>
                    <a:pt x="0" y="232"/>
                    <a:pt x="0" y="2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6"/>
            <p:cNvSpPr>
              <a:spLocks/>
            </p:cNvSpPr>
            <p:nvPr userDrawn="1"/>
          </p:nvSpPr>
          <p:spPr bwMode="auto">
            <a:xfrm>
              <a:off x="0" y="3757"/>
              <a:ext cx="862" cy="580"/>
            </a:xfrm>
            <a:custGeom>
              <a:avLst/>
              <a:gdLst>
                <a:gd name="T0" fmla="*/ 0 w 2303"/>
                <a:gd name="T1" fmla="*/ 0 h 1548"/>
                <a:gd name="T2" fmla="*/ 2303 w 2303"/>
                <a:gd name="T3" fmla="*/ 1548 h 1548"/>
                <a:gd name="T4" fmla="*/ 0 w 2303"/>
                <a:gd name="T5" fmla="*/ 1548 h 1548"/>
                <a:gd name="T6" fmla="*/ 0 w 2303"/>
                <a:gd name="T7" fmla="*/ 0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3" h="1548">
                  <a:moveTo>
                    <a:pt x="0" y="0"/>
                  </a:moveTo>
                  <a:cubicBezTo>
                    <a:pt x="0" y="0"/>
                    <a:pt x="707" y="1332"/>
                    <a:pt x="2303" y="1548"/>
                  </a:cubicBezTo>
                  <a:cubicBezTo>
                    <a:pt x="0" y="1548"/>
                    <a:pt x="0" y="1548"/>
                    <a:pt x="0" y="15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0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313196" y="1514372"/>
            <a:ext cx="6417803" cy="2227110"/>
          </a:xfrm>
          <a:prstGeom prst="rect">
            <a:avLst/>
          </a:prstGeom>
        </p:spPr>
        <p:txBody>
          <a:bodyPr lIns="137160" anchor="t" anchorCtr="0"/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COMMENTS</a:t>
            </a:r>
          </a:p>
        </p:txBody>
      </p:sp>
    </p:spTree>
    <p:extLst>
      <p:ext uri="{BB962C8B-B14F-4D97-AF65-F5344CB8AC3E}">
        <p14:creationId xmlns:p14="http://schemas.microsoft.com/office/powerpoint/2010/main" val="147225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PPENDIX 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313196" y="771525"/>
            <a:ext cx="6417803" cy="587376"/>
          </a:xfrm>
          <a:prstGeom prst="rect">
            <a:avLst/>
          </a:prstGeom>
        </p:spPr>
        <p:txBody>
          <a:bodyPr lIns="137160" anchor="t" anchorCtr="0"/>
          <a:lstStyle>
            <a:lvl1pPr marL="0" indent="0" algn="l">
              <a:buNone/>
              <a:defRPr sz="40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APPENDIX</a:t>
            </a:r>
          </a:p>
        </p:txBody>
      </p:sp>
      <p:grpSp>
        <p:nvGrpSpPr>
          <p:cNvPr id="10" name="Group 19"/>
          <p:cNvGrpSpPr>
            <a:grpSpLocks noChangeAspect="1"/>
          </p:cNvGrpSpPr>
          <p:nvPr/>
        </p:nvGrpSpPr>
        <p:grpSpPr bwMode="auto">
          <a:xfrm>
            <a:off x="2327274" y="1"/>
            <a:ext cx="6843219" cy="6858000"/>
            <a:chOff x="1466" y="0"/>
            <a:chExt cx="4311" cy="4347"/>
          </a:xfrm>
        </p:grpSpPr>
        <p:sp>
          <p:nvSpPr>
            <p:cNvPr id="11" name="Freeform 20"/>
            <p:cNvSpPr>
              <a:spLocks/>
            </p:cNvSpPr>
            <p:nvPr userDrawn="1"/>
          </p:nvSpPr>
          <p:spPr bwMode="auto">
            <a:xfrm>
              <a:off x="1466" y="0"/>
              <a:ext cx="4300" cy="4345"/>
            </a:xfrm>
            <a:custGeom>
              <a:avLst/>
              <a:gdLst>
                <a:gd name="T0" fmla="*/ 7837 w 8557"/>
                <a:gd name="T1" fmla="*/ 0 h 8644"/>
                <a:gd name="T2" fmla="*/ 0 w 8557"/>
                <a:gd name="T3" fmla="*/ 8640 h 8644"/>
                <a:gd name="T4" fmla="*/ 1956 w 8557"/>
                <a:gd name="T5" fmla="*/ 8644 h 8644"/>
                <a:gd name="T6" fmla="*/ 8557 w 8557"/>
                <a:gd name="T7" fmla="*/ 1732 h 8644"/>
                <a:gd name="T8" fmla="*/ 8557 w 8557"/>
                <a:gd name="T9" fmla="*/ 0 h 8644"/>
                <a:gd name="T10" fmla="*/ 7837 w 8557"/>
                <a:gd name="T11" fmla="*/ 0 h 8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57" h="8644">
                  <a:moveTo>
                    <a:pt x="7837" y="0"/>
                  </a:moveTo>
                  <a:cubicBezTo>
                    <a:pt x="7837" y="0"/>
                    <a:pt x="7873" y="6657"/>
                    <a:pt x="0" y="8640"/>
                  </a:cubicBezTo>
                  <a:cubicBezTo>
                    <a:pt x="1956" y="8644"/>
                    <a:pt x="1956" y="8644"/>
                    <a:pt x="1956" y="8644"/>
                  </a:cubicBezTo>
                  <a:cubicBezTo>
                    <a:pt x="1956" y="8644"/>
                    <a:pt x="7177" y="7596"/>
                    <a:pt x="8557" y="1732"/>
                  </a:cubicBezTo>
                  <a:cubicBezTo>
                    <a:pt x="8557" y="0"/>
                    <a:pt x="8557" y="0"/>
                    <a:pt x="8557" y="0"/>
                  </a:cubicBezTo>
                  <a:lnTo>
                    <a:pt x="7837" y="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21"/>
            <p:cNvSpPr>
              <a:spLocks/>
            </p:cNvSpPr>
            <p:nvPr userDrawn="1"/>
          </p:nvSpPr>
          <p:spPr bwMode="auto">
            <a:xfrm>
              <a:off x="3277" y="1603"/>
              <a:ext cx="2500" cy="2744"/>
            </a:xfrm>
            <a:custGeom>
              <a:avLst/>
              <a:gdLst>
                <a:gd name="T0" fmla="*/ 4951 w 4974"/>
                <a:gd name="T1" fmla="*/ 0 h 5458"/>
                <a:gd name="T2" fmla="*/ 0 w 4974"/>
                <a:gd name="T3" fmla="*/ 5452 h 5458"/>
                <a:gd name="T4" fmla="*/ 1236 w 4974"/>
                <a:gd name="T5" fmla="*/ 5458 h 5458"/>
                <a:gd name="T6" fmla="*/ 4964 w 4974"/>
                <a:gd name="T7" fmla="*/ 2077 h 5458"/>
                <a:gd name="T8" fmla="*/ 4964 w 4974"/>
                <a:gd name="T9" fmla="*/ 351 h 5458"/>
                <a:gd name="T10" fmla="*/ 4951 w 4974"/>
                <a:gd name="T11" fmla="*/ 0 h 5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74" h="5458">
                  <a:moveTo>
                    <a:pt x="4951" y="0"/>
                  </a:moveTo>
                  <a:cubicBezTo>
                    <a:pt x="4951" y="0"/>
                    <a:pt x="4974" y="4199"/>
                    <a:pt x="0" y="5452"/>
                  </a:cubicBezTo>
                  <a:cubicBezTo>
                    <a:pt x="1236" y="5458"/>
                    <a:pt x="1236" y="5458"/>
                    <a:pt x="1236" y="5458"/>
                  </a:cubicBezTo>
                  <a:cubicBezTo>
                    <a:pt x="1236" y="5458"/>
                    <a:pt x="4244" y="4946"/>
                    <a:pt x="4964" y="2077"/>
                  </a:cubicBezTo>
                  <a:cubicBezTo>
                    <a:pt x="4964" y="351"/>
                    <a:pt x="4964" y="351"/>
                    <a:pt x="4964" y="351"/>
                  </a:cubicBezTo>
                  <a:lnTo>
                    <a:pt x="4951" y="0"/>
                  </a:ln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3" name="Group 24"/>
          <p:cNvGrpSpPr>
            <a:grpSpLocks noChangeAspect="1"/>
          </p:cNvGrpSpPr>
          <p:nvPr/>
        </p:nvGrpSpPr>
        <p:grpSpPr bwMode="auto">
          <a:xfrm>
            <a:off x="0" y="3933377"/>
            <a:ext cx="4740442" cy="2924623"/>
            <a:chOff x="0" y="2462"/>
            <a:chExt cx="3044" cy="1878"/>
          </a:xfrm>
        </p:grpSpPr>
        <p:sp>
          <p:nvSpPr>
            <p:cNvPr id="14" name="Freeform 25"/>
            <p:cNvSpPr>
              <a:spLocks/>
            </p:cNvSpPr>
            <p:nvPr userDrawn="1"/>
          </p:nvSpPr>
          <p:spPr bwMode="auto">
            <a:xfrm>
              <a:off x="0" y="2462"/>
              <a:ext cx="3044" cy="1878"/>
            </a:xfrm>
            <a:custGeom>
              <a:avLst/>
              <a:gdLst>
                <a:gd name="T0" fmla="*/ 0 w 8131"/>
                <a:gd name="T1" fmla="*/ 0 h 5013"/>
                <a:gd name="T2" fmla="*/ 8131 w 8131"/>
                <a:gd name="T3" fmla="*/ 5005 h 5013"/>
                <a:gd name="T4" fmla="*/ 6568 w 8131"/>
                <a:gd name="T5" fmla="*/ 5007 h 5013"/>
                <a:gd name="T6" fmla="*/ 0 w 8131"/>
                <a:gd name="T7" fmla="*/ 1296 h 5013"/>
                <a:gd name="T8" fmla="*/ 0 w 8131"/>
                <a:gd name="T9" fmla="*/ 232 h 5013"/>
                <a:gd name="T10" fmla="*/ 0 w 8131"/>
                <a:gd name="T11" fmla="*/ 0 h 5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31" h="5013">
                  <a:moveTo>
                    <a:pt x="0" y="0"/>
                  </a:moveTo>
                  <a:cubicBezTo>
                    <a:pt x="0" y="0"/>
                    <a:pt x="1643" y="3853"/>
                    <a:pt x="8131" y="5005"/>
                  </a:cubicBezTo>
                  <a:cubicBezTo>
                    <a:pt x="6568" y="5007"/>
                    <a:pt x="6568" y="5007"/>
                    <a:pt x="6568" y="5007"/>
                  </a:cubicBezTo>
                  <a:cubicBezTo>
                    <a:pt x="6568" y="5007"/>
                    <a:pt x="3071" y="5013"/>
                    <a:pt x="0" y="1296"/>
                  </a:cubicBezTo>
                  <a:cubicBezTo>
                    <a:pt x="0" y="232"/>
                    <a:pt x="0" y="232"/>
                    <a:pt x="0" y="2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26"/>
            <p:cNvSpPr>
              <a:spLocks/>
            </p:cNvSpPr>
            <p:nvPr userDrawn="1"/>
          </p:nvSpPr>
          <p:spPr bwMode="auto">
            <a:xfrm>
              <a:off x="0" y="3207"/>
              <a:ext cx="1680" cy="1130"/>
            </a:xfrm>
            <a:custGeom>
              <a:avLst/>
              <a:gdLst>
                <a:gd name="T0" fmla="*/ 0 w 2303"/>
                <a:gd name="T1" fmla="*/ 0 h 1548"/>
                <a:gd name="T2" fmla="*/ 2303 w 2303"/>
                <a:gd name="T3" fmla="*/ 1548 h 1548"/>
                <a:gd name="T4" fmla="*/ 0 w 2303"/>
                <a:gd name="T5" fmla="*/ 1548 h 1548"/>
                <a:gd name="T6" fmla="*/ 0 w 2303"/>
                <a:gd name="T7" fmla="*/ 0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3" h="1548">
                  <a:moveTo>
                    <a:pt x="0" y="0"/>
                  </a:moveTo>
                  <a:cubicBezTo>
                    <a:pt x="0" y="0"/>
                    <a:pt x="707" y="1332"/>
                    <a:pt x="2303" y="1548"/>
                  </a:cubicBezTo>
                  <a:cubicBezTo>
                    <a:pt x="0" y="1548"/>
                    <a:pt x="0" y="1548"/>
                    <a:pt x="0" y="15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6" name="Group 24"/>
          <p:cNvGrpSpPr>
            <a:grpSpLocks noChangeAspect="1"/>
          </p:cNvGrpSpPr>
          <p:nvPr/>
        </p:nvGrpSpPr>
        <p:grpSpPr bwMode="auto">
          <a:xfrm rot="10800000">
            <a:off x="4321174" y="-11063"/>
            <a:ext cx="4831857" cy="2981021"/>
            <a:chOff x="0" y="2462"/>
            <a:chExt cx="3044" cy="1878"/>
          </a:xfrm>
        </p:grpSpPr>
        <p:sp>
          <p:nvSpPr>
            <p:cNvPr id="17" name="Freeform 25"/>
            <p:cNvSpPr>
              <a:spLocks/>
            </p:cNvSpPr>
            <p:nvPr userDrawn="1"/>
          </p:nvSpPr>
          <p:spPr bwMode="auto">
            <a:xfrm>
              <a:off x="0" y="2462"/>
              <a:ext cx="3044" cy="1878"/>
            </a:xfrm>
            <a:custGeom>
              <a:avLst/>
              <a:gdLst>
                <a:gd name="T0" fmla="*/ 0 w 8131"/>
                <a:gd name="T1" fmla="*/ 0 h 5013"/>
                <a:gd name="T2" fmla="*/ 8131 w 8131"/>
                <a:gd name="T3" fmla="*/ 5005 h 5013"/>
                <a:gd name="T4" fmla="*/ 6568 w 8131"/>
                <a:gd name="T5" fmla="*/ 5007 h 5013"/>
                <a:gd name="T6" fmla="*/ 0 w 8131"/>
                <a:gd name="T7" fmla="*/ 1296 h 5013"/>
                <a:gd name="T8" fmla="*/ 0 w 8131"/>
                <a:gd name="T9" fmla="*/ 232 h 5013"/>
                <a:gd name="T10" fmla="*/ 0 w 8131"/>
                <a:gd name="T11" fmla="*/ 0 h 5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31" h="5013">
                  <a:moveTo>
                    <a:pt x="0" y="0"/>
                  </a:moveTo>
                  <a:cubicBezTo>
                    <a:pt x="0" y="0"/>
                    <a:pt x="1643" y="3853"/>
                    <a:pt x="8131" y="5005"/>
                  </a:cubicBezTo>
                  <a:cubicBezTo>
                    <a:pt x="6568" y="5007"/>
                    <a:pt x="6568" y="5007"/>
                    <a:pt x="6568" y="5007"/>
                  </a:cubicBezTo>
                  <a:cubicBezTo>
                    <a:pt x="6568" y="5007"/>
                    <a:pt x="3071" y="5013"/>
                    <a:pt x="0" y="1296"/>
                  </a:cubicBezTo>
                  <a:cubicBezTo>
                    <a:pt x="0" y="232"/>
                    <a:pt x="0" y="232"/>
                    <a:pt x="0" y="2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6"/>
            <p:cNvSpPr>
              <a:spLocks/>
            </p:cNvSpPr>
            <p:nvPr userDrawn="1"/>
          </p:nvSpPr>
          <p:spPr bwMode="auto">
            <a:xfrm>
              <a:off x="0" y="3757"/>
              <a:ext cx="862" cy="580"/>
            </a:xfrm>
            <a:custGeom>
              <a:avLst/>
              <a:gdLst>
                <a:gd name="T0" fmla="*/ 0 w 2303"/>
                <a:gd name="T1" fmla="*/ 0 h 1548"/>
                <a:gd name="T2" fmla="*/ 2303 w 2303"/>
                <a:gd name="T3" fmla="*/ 1548 h 1548"/>
                <a:gd name="T4" fmla="*/ 0 w 2303"/>
                <a:gd name="T5" fmla="*/ 1548 h 1548"/>
                <a:gd name="T6" fmla="*/ 0 w 2303"/>
                <a:gd name="T7" fmla="*/ 0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3" h="1548">
                  <a:moveTo>
                    <a:pt x="0" y="0"/>
                  </a:moveTo>
                  <a:cubicBezTo>
                    <a:pt x="0" y="0"/>
                    <a:pt x="707" y="1332"/>
                    <a:pt x="2303" y="1548"/>
                  </a:cubicBezTo>
                  <a:cubicBezTo>
                    <a:pt x="0" y="1548"/>
                    <a:pt x="0" y="1548"/>
                    <a:pt x="0" y="15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0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313196" y="1514372"/>
            <a:ext cx="6417803" cy="2227110"/>
          </a:xfrm>
          <a:prstGeom prst="rect">
            <a:avLst/>
          </a:prstGeom>
        </p:spPr>
        <p:txBody>
          <a:bodyPr lIns="137160" anchor="t" anchorCtr="0"/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COMMENTS</a:t>
            </a:r>
          </a:p>
        </p:txBody>
      </p:sp>
    </p:spTree>
    <p:extLst>
      <p:ext uri="{BB962C8B-B14F-4D97-AF65-F5344CB8AC3E}">
        <p14:creationId xmlns:p14="http://schemas.microsoft.com/office/powerpoint/2010/main" val="165831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0" y="191968"/>
            <a:ext cx="200297" cy="5795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2089484" y="2528958"/>
            <a:ext cx="4888832" cy="1800084"/>
          </a:xfrm>
          <a:prstGeom prst="rect">
            <a:avLst/>
          </a:prstGeom>
        </p:spPr>
        <p:txBody>
          <a:bodyPr lIns="137160" anchor="ctr" anchorCtr="0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THANK YOU</a:t>
            </a:r>
          </a:p>
        </p:txBody>
      </p:sp>
      <p:grpSp>
        <p:nvGrpSpPr>
          <p:cNvPr id="10" name="Group 19"/>
          <p:cNvGrpSpPr>
            <a:grpSpLocks noChangeAspect="1"/>
          </p:cNvGrpSpPr>
          <p:nvPr/>
        </p:nvGrpSpPr>
        <p:grpSpPr bwMode="auto">
          <a:xfrm>
            <a:off x="2327274" y="1"/>
            <a:ext cx="6843219" cy="6858000"/>
            <a:chOff x="1466" y="0"/>
            <a:chExt cx="4311" cy="4347"/>
          </a:xfrm>
        </p:grpSpPr>
        <p:sp>
          <p:nvSpPr>
            <p:cNvPr id="11" name="Freeform 20"/>
            <p:cNvSpPr>
              <a:spLocks/>
            </p:cNvSpPr>
            <p:nvPr userDrawn="1"/>
          </p:nvSpPr>
          <p:spPr bwMode="auto">
            <a:xfrm>
              <a:off x="1466" y="0"/>
              <a:ext cx="4300" cy="4345"/>
            </a:xfrm>
            <a:custGeom>
              <a:avLst/>
              <a:gdLst>
                <a:gd name="T0" fmla="*/ 7837 w 8557"/>
                <a:gd name="T1" fmla="*/ 0 h 8644"/>
                <a:gd name="T2" fmla="*/ 0 w 8557"/>
                <a:gd name="T3" fmla="*/ 8640 h 8644"/>
                <a:gd name="T4" fmla="*/ 1956 w 8557"/>
                <a:gd name="T5" fmla="*/ 8644 h 8644"/>
                <a:gd name="T6" fmla="*/ 8557 w 8557"/>
                <a:gd name="T7" fmla="*/ 1732 h 8644"/>
                <a:gd name="T8" fmla="*/ 8557 w 8557"/>
                <a:gd name="T9" fmla="*/ 0 h 8644"/>
                <a:gd name="T10" fmla="*/ 7837 w 8557"/>
                <a:gd name="T11" fmla="*/ 0 h 8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57" h="8644">
                  <a:moveTo>
                    <a:pt x="7837" y="0"/>
                  </a:moveTo>
                  <a:cubicBezTo>
                    <a:pt x="7837" y="0"/>
                    <a:pt x="7873" y="6657"/>
                    <a:pt x="0" y="8640"/>
                  </a:cubicBezTo>
                  <a:cubicBezTo>
                    <a:pt x="1956" y="8644"/>
                    <a:pt x="1956" y="8644"/>
                    <a:pt x="1956" y="8644"/>
                  </a:cubicBezTo>
                  <a:cubicBezTo>
                    <a:pt x="1956" y="8644"/>
                    <a:pt x="7177" y="7596"/>
                    <a:pt x="8557" y="1732"/>
                  </a:cubicBezTo>
                  <a:cubicBezTo>
                    <a:pt x="8557" y="0"/>
                    <a:pt x="8557" y="0"/>
                    <a:pt x="8557" y="0"/>
                  </a:cubicBezTo>
                  <a:lnTo>
                    <a:pt x="7837" y="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21"/>
            <p:cNvSpPr>
              <a:spLocks/>
            </p:cNvSpPr>
            <p:nvPr userDrawn="1"/>
          </p:nvSpPr>
          <p:spPr bwMode="auto">
            <a:xfrm>
              <a:off x="3277" y="1603"/>
              <a:ext cx="2500" cy="2744"/>
            </a:xfrm>
            <a:custGeom>
              <a:avLst/>
              <a:gdLst>
                <a:gd name="T0" fmla="*/ 4951 w 4974"/>
                <a:gd name="T1" fmla="*/ 0 h 5458"/>
                <a:gd name="T2" fmla="*/ 0 w 4974"/>
                <a:gd name="T3" fmla="*/ 5452 h 5458"/>
                <a:gd name="T4" fmla="*/ 1236 w 4974"/>
                <a:gd name="T5" fmla="*/ 5458 h 5458"/>
                <a:gd name="T6" fmla="*/ 4964 w 4974"/>
                <a:gd name="T7" fmla="*/ 2077 h 5458"/>
                <a:gd name="T8" fmla="*/ 4964 w 4974"/>
                <a:gd name="T9" fmla="*/ 351 h 5458"/>
                <a:gd name="T10" fmla="*/ 4951 w 4974"/>
                <a:gd name="T11" fmla="*/ 0 h 5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74" h="5458">
                  <a:moveTo>
                    <a:pt x="4951" y="0"/>
                  </a:moveTo>
                  <a:cubicBezTo>
                    <a:pt x="4951" y="0"/>
                    <a:pt x="4974" y="4199"/>
                    <a:pt x="0" y="5452"/>
                  </a:cubicBezTo>
                  <a:cubicBezTo>
                    <a:pt x="1236" y="5458"/>
                    <a:pt x="1236" y="5458"/>
                    <a:pt x="1236" y="5458"/>
                  </a:cubicBezTo>
                  <a:cubicBezTo>
                    <a:pt x="1236" y="5458"/>
                    <a:pt x="4244" y="4946"/>
                    <a:pt x="4964" y="2077"/>
                  </a:cubicBezTo>
                  <a:cubicBezTo>
                    <a:pt x="4964" y="351"/>
                    <a:pt x="4964" y="351"/>
                    <a:pt x="4964" y="351"/>
                  </a:cubicBezTo>
                  <a:lnTo>
                    <a:pt x="4951" y="0"/>
                  </a:ln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3" name="Group 24"/>
          <p:cNvGrpSpPr>
            <a:grpSpLocks noChangeAspect="1"/>
          </p:cNvGrpSpPr>
          <p:nvPr/>
        </p:nvGrpSpPr>
        <p:grpSpPr bwMode="auto">
          <a:xfrm>
            <a:off x="0" y="3933377"/>
            <a:ext cx="4740442" cy="2924623"/>
            <a:chOff x="0" y="2462"/>
            <a:chExt cx="3044" cy="1878"/>
          </a:xfrm>
        </p:grpSpPr>
        <p:sp>
          <p:nvSpPr>
            <p:cNvPr id="14" name="Freeform 25"/>
            <p:cNvSpPr>
              <a:spLocks/>
            </p:cNvSpPr>
            <p:nvPr userDrawn="1"/>
          </p:nvSpPr>
          <p:spPr bwMode="auto">
            <a:xfrm>
              <a:off x="0" y="2462"/>
              <a:ext cx="3044" cy="1878"/>
            </a:xfrm>
            <a:custGeom>
              <a:avLst/>
              <a:gdLst>
                <a:gd name="T0" fmla="*/ 0 w 8131"/>
                <a:gd name="T1" fmla="*/ 0 h 5013"/>
                <a:gd name="T2" fmla="*/ 8131 w 8131"/>
                <a:gd name="T3" fmla="*/ 5005 h 5013"/>
                <a:gd name="T4" fmla="*/ 6568 w 8131"/>
                <a:gd name="T5" fmla="*/ 5007 h 5013"/>
                <a:gd name="T6" fmla="*/ 0 w 8131"/>
                <a:gd name="T7" fmla="*/ 1296 h 5013"/>
                <a:gd name="T8" fmla="*/ 0 w 8131"/>
                <a:gd name="T9" fmla="*/ 232 h 5013"/>
                <a:gd name="T10" fmla="*/ 0 w 8131"/>
                <a:gd name="T11" fmla="*/ 0 h 5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31" h="5013">
                  <a:moveTo>
                    <a:pt x="0" y="0"/>
                  </a:moveTo>
                  <a:cubicBezTo>
                    <a:pt x="0" y="0"/>
                    <a:pt x="1643" y="3853"/>
                    <a:pt x="8131" y="5005"/>
                  </a:cubicBezTo>
                  <a:cubicBezTo>
                    <a:pt x="6568" y="5007"/>
                    <a:pt x="6568" y="5007"/>
                    <a:pt x="6568" y="5007"/>
                  </a:cubicBezTo>
                  <a:cubicBezTo>
                    <a:pt x="6568" y="5007"/>
                    <a:pt x="3071" y="5013"/>
                    <a:pt x="0" y="1296"/>
                  </a:cubicBezTo>
                  <a:cubicBezTo>
                    <a:pt x="0" y="232"/>
                    <a:pt x="0" y="232"/>
                    <a:pt x="0" y="2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26"/>
            <p:cNvSpPr>
              <a:spLocks/>
            </p:cNvSpPr>
            <p:nvPr userDrawn="1"/>
          </p:nvSpPr>
          <p:spPr bwMode="auto">
            <a:xfrm>
              <a:off x="0" y="3207"/>
              <a:ext cx="1680" cy="1130"/>
            </a:xfrm>
            <a:custGeom>
              <a:avLst/>
              <a:gdLst>
                <a:gd name="T0" fmla="*/ 0 w 2303"/>
                <a:gd name="T1" fmla="*/ 0 h 1548"/>
                <a:gd name="T2" fmla="*/ 2303 w 2303"/>
                <a:gd name="T3" fmla="*/ 1548 h 1548"/>
                <a:gd name="T4" fmla="*/ 0 w 2303"/>
                <a:gd name="T5" fmla="*/ 1548 h 1548"/>
                <a:gd name="T6" fmla="*/ 0 w 2303"/>
                <a:gd name="T7" fmla="*/ 0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3" h="1548">
                  <a:moveTo>
                    <a:pt x="0" y="0"/>
                  </a:moveTo>
                  <a:cubicBezTo>
                    <a:pt x="0" y="0"/>
                    <a:pt x="707" y="1332"/>
                    <a:pt x="2303" y="1548"/>
                  </a:cubicBezTo>
                  <a:cubicBezTo>
                    <a:pt x="0" y="1548"/>
                    <a:pt x="0" y="1548"/>
                    <a:pt x="0" y="15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6" name="Group 24"/>
          <p:cNvGrpSpPr>
            <a:grpSpLocks noChangeAspect="1"/>
          </p:cNvGrpSpPr>
          <p:nvPr/>
        </p:nvGrpSpPr>
        <p:grpSpPr bwMode="auto">
          <a:xfrm rot="10800000">
            <a:off x="4321174" y="-11063"/>
            <a:ext cx="4831857" cy="2981021"/>
            <a:chOff x="0" y="2462"/>
            <a:chExt cx="3044" cy="1878"/>
          </a:xfrm>
        </p:grpSpPr>
        <p:sp>
          <p:nvSpPr>
            <p:cNvPr id="17" name="Freeform 25"/>
            <p:cNvSpPr>
              <a:spLocks/>
            </p:cNvSpPr>
            <p:nvPr userDrawn="1"/>
          </p:nvSpPr>
          <p:spPr bwMode="auto">
            <a:xfrm>
              <a:off x="0" y="2462"/>
              <a:ext cx="3044" cy="1878"/>
            </a:xfrm>
            <a:custGeom>
              <a:avLst/>
              <a:gdLst>
                <a:gd name="T0" fmla="*/ 0 w 8131"/>
                <a:gd name="T1" fmla="*/ 0 h 5013"/>
                <a:gd name="T2" fmla="*/ 8131 w 8131"/>
                <a:gd name="T3" fmla="*/ 5005 h 5013"/>
                <a:gd name="T4" fmla="*/ 6568 w 8131"/>
                <a:gd name="T5" fmla="*/ 5007 h 5013"/>
                <a:gd name="T6" fmla="*/ 0 w 8131"/>
                <a:gd name="T7" fmla="*/ 1296 h 5013"/>
                <a:gd name="T8" fmla="*/ 0 w 8131"/>
                <a:gd name="T9" fmla="*/ 232 h 5013"/>
                <a:gd name="T10" fmla="*/ 0 w 8131"/>
                <a:gd name="T11" fmla="*/ 0 h 5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31" h="5013">
                  <a:moveTo>
                    <a:pt x="0" y="0"/>
                  </a:moveTo>
                  <a:cubicBezTo>
                    <a:pt x="0" y="0"/>
                    <a:pt x="1643" y="3853"/>
                    <a:pt x="8131" y="5005"/>
                  </a:cubicBezTo>
                  <a:cubicBezTo>
                    <a:pt x="6568" y="5007"/>
                    <a:pt x="6568" y="5007"/>
                    <a:pt x="6568" y="5007"/>
                  </a:cubicBezTo>
                  <a:cubicBezTo>
                    <a:pt x="6568" y="5007"/>
                    <a:pt x="3071" y="5013"/>
                    <a:pt x="0" y="1296"/>
                  </a:cubicBezTo>
                  <a:cubicBezTo>
                    <a:pt x="0" y="232"/>
                    <a:pt x="0" y="232"/>
                    <a:pt x="0" y="2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6"/>
            <p:cNvSpPr>
              <a:spLocks/>
            </p:cNvSpPr>
            <p:nvPr userDrawn="1"/>
          </p:nvSpPr>
          <p:spPr bwMode="auto">
            <a:xfrm>
              <a:off x="0" y="3757"/>
              <a:ext cx="862" cy="580"/>
            </a:xfrm>
            <a:custGeom>
              <a:avLst/>
              <a:gdLst>
                <a:gd name="T0" fmla="*/ 0 w 2303"/>
                <a:gd name="T1" fmla="*/ 0 h 1548"/>
                <a:gd name="T2" fmla="*/ 2303 w 2303"/>
                <a:gd name="T3" fmla="*/ 1548 h 1548"/>
                <a:gd name="T4" fmla="*/ 0 w 2303"/>
                <a:gd name="T5" fmla="*/ 1548 h 1548"/>
                <a:gd name="T6" fmla="*/ 0 w 2303"/>
                <a:gd name="T7" fmla="*/ 0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3" h="1548">
                  <a:moveTo>
                    <a:pt x="0" y="0"/>
                  </a:moveTo>
                  <a:cubicBezTo>
                    <a:pt x="0" y="0"/>
                    <a:pt x="707" y="1332"/>
                    <a:pt x="2303" y="1548"/>
                  </a:cubicBezTo>
                  <a:cubicBezTo>
                    <a:pt x="0" y="1548"/>
                    <a:pt x="0" y="1548"/>
                    <a:pt x="0" y="15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19" name="Picture 40" descr="http://www.affigent.com/files/2013/06/Everbridge-Logo-300x63.png"/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2030" y="191968"/>
            <a:ext cx="2857500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66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486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roup 19"/>
          <p:cNvGrpSpPr>
            <a:grpSpLocks noChangeAspect="1"/>
          </p:cNvGrpSpPr>
          <p:nvPr userDrawn="1"/>
        </p:nvGrpSpPr>
        <p:grpSpPr bwMode="auto">
          <a:xfrm>
            <a:off x="2327274" y="0"/>
            <a:ext cx="6843219" cy="5450305"/>
            <a:chOff x="1466" y="0"/>
            <a:chExt cx="4311" cy="4347"/>
          </a:xfrm>
        </p:grpSpPr>
        <p:sp>
          <p:nvSpPr>
            <p:cNvPr id="29" name="Freeform 20"/>
            <p:cNvSpPr>
              <a:spLocks/>
            </p:cNvSpPr>
            <p:nvPr userDrawn="1"/>
          </p:nvSpPr>
          <p:spPr bwMode="auto">
            <a:xfrm>
              <a:off x="1466" y="0"/>
              <a:ext cx="4300" cy="4345"/>
            </a:xfrm>
            <a:custGeom>
              <a:avLst/>
              <a:gdLst>
                <a:gd name="T0" fmla="*/ 7837 w 8557"/>
                <a:gd name="T1" fmla="*/ 0 h 8644"/>
                <a:gd name="T2" fmla="*/ 0 w 8557"/>
                <a:gd name="T3" fmla="*/ 8640 h 8644"/>
                <a:gd name="T4" fmla="*/ 1956 w 8557"/>
                <a:gd name="T5" fmla="*/ 8644 h 8644"/>
                <a:gd name="T6" fmla="*/ 8557 w 8557"/>
                <a:gd name="T7" fmla="*/ 1732 h 8644"/>
                <a:gd name="T8" fmla="*/ 8557 w 8557"/>
                <a:gd name="T9" fmla="*/ 0 h 8644"/>
                <a:gd name="T10" fmla="*/ 7837 w 8557"/>
                <a:gd name="T11" fmla="*/ 0 h 8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57" h="8644">
                  <a:moveTo>
                    <a:pt x="7837" y="0"/>
                  </a:moveTo>
                  <a:cubicBezTo>
                    <a:pt x="7837" y="0"/>
                    <a:pt x="7873" y="6657"/>
                    <a:pt x="0" y="8640"/>
                  </a:cubicBezTo>
                  <a:cubicBezTo>
                    <a:pt x="1956" y="8644"/>
                    <a:pt x="1956" y="8644"/>
                    <a:pt x="1956" y="8644"/>
                  </a:cubicBezTo>
                  <a:cubicBezTo>
                    <a:pt x="1956" y="8644"/>
                    <a:pt x="7177" y="7596"/>
                    <a:pt x="8557" y="1732"/>
                  </a:cubicBezTo>
                  <a:cubicBezTo>
                    <a:pt x="8557" y="0"/>
                    <a:pt x="8557" y="0"/>
                    <a:pt x="8557" y="0"/>
                  </a:cubicBezTo>
                  <a:lnTo>
                    <a:pt x="7837" y="0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1"/>
            <p:cNvSpPr>
              <a:spLocks/>
            </p:cNvSpPr>
            <p:nvPr userDrawn="1"/>
          </p:nvSpPr>
          <p:spPr bwMode="auto">
            <a:xfrm>
              <a:off x="3277" y="1603"/>
              <a:ext cx="2500" cy="2744"/>
            </a:xfrm>
            <a:custGeom>
              <a:avLst/>
              <a:gdLst>
                <a:gd name="T0" fmla="*/ 4951 w 4974"/>
                <a:gd name="T1" fmla="*/ 0 h 5458"/>
                <a:gd name="T2" fmla="*/ 0 w 4974"/>
                <a:gd name="T3" fmla="*/ 5452 h 5458"/>
                <a:gd name="T4" fmla="*/ 1236 w 4974"/>
                <a:gd name="T5" fmla="*/ 5458 h 5458"/>
                <a:gd name="T6" fmla="*/ 4964 w 4974"/>
                <a:gd name="T7" fmla="*/ 2077 h 5458"/>
                <a:gd name="T8" fmla="*/ 4964 w 4974"/>
                <a:gd name="T9" fmla="*/ 351 h 5458"/>
                <a:gd name="T10" fmla="*/ 4951 w 4974"/>
                <a:gd name="T11" fmla="*/ 0 h 5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74" h="5458">
                  <a:moveTo>
                    <a:pt x="4951" y="0"/>
                  </a:moveTo>
                  <a:cubicBezTo>
                    <a:pt x="4951" y="0"/>
                    <a:pt x="4974" y="4199"/>
                    <a:pt x="0" y="5452"/>
                  </a:cubicBezTo>
                  <a:cubicBezTo>
                    <a:pt x="1236" y="5458"/>
                    <a:pt x="1236" y="5458"/>
                    <a:pt x="1236" y="5458"/>
                  </a:cubicBezTo>
                  <a:cubicBezTo>
                    <a:pt x="1236" y="5458"/>
                    <a:pt x="4244" y="4946"/>
                    <a:pt x="4964" y="2077"/>
                  </a:cubicBezTo>
                  <a:cubicBezTo>
                    <a:pt x="4964" y="351"/>
                    <a:pt x="4964" y="351"/>
                    <a:pt x="4964" y="351"/>
                  </a:cubicBezTo>
                  <a:lnTo>
                    <a:pt x="4951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2" name="Group 24"/>
          <p:cNvGrpSpPr>
            <a:grpSpLocks noChangeAspect="1"/>
          </p:cNvGrpSpPr>
          <p:nvPr userDrawn="1"/>
        </p:nvGrpSpPr>
        <p:grpSpPr bwMode="auto">
          <a:xfrm>
            <a:off x="0" y="2614953"/>
            <a:ext cx="4740442" cy="2924623"/>
            <a:chOff x="0" y="2462"/>
            <a:chExt cx="3044" cy="1878"/>
          </a:xfrm>
        </p:grpSpPr>
        <p:sp>
          <p:nvSpPr>
            <p:cNvPr id="34" name="Freeform 25"/>
            <p:cNvSpPr>
              <a:spLocks/>
            </p:cNvSpPr>
            <p:nvPr userDrawn="1"/>
          </p:nvSpPr>
          <p:spPr bwMode="auto">
            <a:xfrm>
              <a:off x="0" y="2462"/>
              <a:ext cx="3044" cy="1878"/>
            </a:xfrm>
            <a:custGeom>
              <a:avLst/>
              <a:gdLst>
                <a:gd name="T0" fmla="*/ 0 w 8131"/>
                <a:gd name="T1" fmla="*/ 0 h 5013"/>
                <a:gd name="T2" fmla="*/ 8131 w 8131"/>
                <a:gd name="T3" fmla="*/ 5005 h 5013"/>
                <a:gd name="T4" fmla="*/ 6568 w 8131"/>
                <a:gd name="T5" fmla="*/ 5007 h 5013"/>
                <a:gd name="T6" fmla="*/ 0 w 8131"/>
                <a:gd name="T7" fmla="*/ 1296 h 5013"/>
                <a:gd name="T8" fmla="*/ 0 w 8131"/>
                <a:gd name="T9" fmla="*/ 232 h 5013"/>
                <a:gd name="T10" fmla="*/ 0 w 8131"/>
                <a:gd name="T11" fmla="*/ 0 h 5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31" h="5013">
                  <a:moveTo>
                    <a:pt x="0" y="0"/>
                  </a:moveTo>
                  <a:cubicBezTo>
                    <a:pt x="0" y="0"/>
                    <a:pt x="1643" y="3853"/>
                    <a:pt x="8131" y="5005"/>
                  </a:cubicBezTo>
                  <a:cubicBezTo>
                    <a:pt x="6568" y="5007"/>
                    <a:pt x="6568" y="5007"/>
                    <a:pt x="6568" y="5007"/>
                  </a:cubicBezTo>
                  <a:cubicBezTo>
                    <a:pt x="6568" y="5007"/>
                    <a:pt x="3071" y="5013"/>
                    <a:pt x="0" y="1296"/>
                  </a:cubicBezTo>
                  <a:cubicBezTo>
                    <a:pt x="0" y="232"/>
                    <a:pt x="0" y="232"/>
                    <a:pt x="0" y="2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26"/>
            <p:cNvSpPr>
              <a:spLocks/>
            </p:cNvSpPr>
            <p:nvPr userDrawn="1"/>
          </p:nvSpPr>
          <p:spPr bwMode="auto">
            <a:xfrm>
              <a:off x="0" y="3207"/>
              <a:ext cx="1680" cy="1130"/>
            </a:xfrm>
            <a:custGeom>
              <a:avLst/>
              <a:gdLst>
                <a:gd name="T0" fmla="*/ 0 w 2303"/>
                <a:gd name="T1" fmla="*/ 0 h 1548"/>
                <a:gd name="T2" fmla="*/ 2303 w 2303"/>
                <a:gd name="T3" fmla="*/ 1548 h 1548"/>
                <a:gd name="T4" fmla="*/ 0 w 2303"/>
                <a:gd name="T5" fmla="*/ 1548 h 1548"/>
                <a:gd name="T6" fmla="*/ 0 w 2303"/>
                <a:gd name="T7" fmla="*/ 0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3" h="1548">
                  <a:moveTo>
                    <a:pt x="0" y="0"/>
                  </a:moveTo>
                  <a:cubicBezTo>
                    <a:pt x="0" y="0"/>
                    <a:pt x="707" y="1332"/>
                    <a:pt x="2303" y="1548"/>
                  </a:cubicBezTo>
                  <a:cubicBezTo>
                    <a:pt x="0" y="1548"/>
                    <a:pt x="0" y="1548"/>
                    <a:pt x="0" y="15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2" name="Group 24"/>
          <p:cNvGrpSpPr>
            <a:grpSpLocks noChangeAspect="1"/>
          </p:cNvGrpSpPr>
          <p:nvPr userDrawn="1"/>
        </p:nvGrpSpPr>
        <p:grpSpPr bwMode="auto">
          <a:xfrm rot="10800000">
            <a:off x="4321174" y="-11063"/>
            <a:ext cx="4831857" cy="2981021"/>
            <a:chOff x="0" y="2462"/>
            <a:chExt cx="3044" cy="1878"/>
          </a:xfrm>
        </p:grpSpPr>
        <p:sp>
          <p:nvSpPr>
            <p:cNvPr id="43" name="Freeform 25"/>
            <p:cNvSpPr>
              <a:spLocks/>
            </p:cNvSpPr>
            <p:nvPr userDrawn="1"/>
          </p:nvSpPr>
          <p:spPr bwMode="auto">
            <a:xfrm>
              <a:off x="0" y="2462"/>
              <a:ext cx="3044" cy="1878"/>
            </a:xfrm>
            <a:custGeom>
              <a:avLst/>
              <a:gdLst>
                <a:gd name="T0" fmla="*/ 0 w 8131"/>
                <a:gd name="T1" fmla="*/ 0 h 5013"/>
                <a:gd name="T2" fmla="*/ 8131 w 8131"/>
                <a:gd name="T3" fmla="*/ 5005 h 5013"/>
                <a:gd name="T4" fmla="*/ 6568 w 8131"/>
                <a:gd name="T5" fmla="*/ 5007 h 5013"/>
                <a:gd name="T6" fmla="*/ 0 w 8131"/>
                <a:gd name="T7" fmla="*/ 1296 h 5013"/>
                <a:gd name="T8" fmla="*/ 0 w 8131"/>
                <a:gd name="T9" fmla="*/ 232 h 5013"/>
                <a:gd name="T10" fmla="*/ 0 w 8131"/>
                <a:gd name="T11" fmla="*/ 0 h 5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31" h="5013">
                  <a:moveTo>
                    <a:pt x="0" y="0"/>
                  </a:moveTo>
                  <a:cubicBezTo>
                    <a:pt x="0" y="0"/>
                    <a:pt x="1643" y="3853"/>
                    <a:pt x="8131" y="5005"/>
                  </a:cubicBezTo>
                  <a:cubicBezTo>
                    <a:pt x="6568" y="5007"/>
                    <a:pt x="6568" y="5007"/>
                    <a:pt x="6568" y="5007"/>
                  </a:cubicBezTo>
                  <a:cubicBezTo>
                    <a:pt x="6568" y="5007"/>
                    <a:pt x="3071" y="5013"/>
                    <a:pt x="0" y="1296"/>
                  </a:cubicBezTo>
                  <a:cubicBezTo>
                    <a:pt x="0" y="232"/>
                    <a:pt x="0" y="232"/>
                    <a:pt x="0" y="2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26"/>
            <p:cNvSpPr>
              <a:spLocks/>
            </p:cNvSpPr>
            <p:nvPr userDrawn="1"/>
          </p:nvSpPr>
          <p:spPr bwMode="auto">
            <a:xfrm>
              <a:off x="0" y="3757"/>
              <a:ext cx="862" cy="580"/>
            </a:xfrm>
            <a:custGeom>
              <a:avLst/>
              <a:gdLst>
                <a:gd name="T0" fmla="*/ 0 w 2303"/>
                <a:gd name="T1" fmla="*/ 0 h 1548"/>
                <a:gd name="T2" fmla="*/ 2303 w 2303"/>
                <a:gd name="T3" fmla="*/ 1548 h 1548"/>
                <a:gd name="T4" fmla="*/ 0 w 2303"/>
                <a:gd name="T5" fmla="*/ 1548 h 1548"/>
                <a:gd name="T6" fmla="*/ 0 w 2303"/>
                <a:gd name="T7" fmla="*/ 0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3" h="1548">
                  <a:moveTo>
                    <a:pt x="0" y="0"/>
                  </a:moveTo>
                  <a:cubicBezTo>
                    <a:pt x="0" y="0"/>
                    <a:pt x="707" y="1332"/>
                    <a:pt x="2303" y="1548"/>
                  </a:cubicBezTo>
                  <a:cubicBezTo>
                    <a:pt x="0" y="1548"/>
                    <a:pt x="0" y="1548"/>
                    <a:pt x="0" y="15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8" name="Group 27"/>
          <p:cNvGrpSpPr/>
          <p:nvPr userDrawn="1"/>
        </p:nvGrpSpPr>
        <p:grpSpPr>
          <a:xfrm>
            <a:off x="0" y="5447796"/>
            <a:ext cx="9144001" cy="1417976"/>
            <a:chOff x="-1" y="5447796"/>
            <a:chExt cx="9144001" cy="1417976"/>
          </a:xfrm>
        </p:grpSpPr>
        <p:sp>
          <p:nvSpPr>
            <p:cNvPr id="31" name="Rectangle 30"/>
            <p:cNvSpPr/>
            <p:nvPr userDrawn="1"/>
          </p:nvSpPr>
          <p:spPr>
            <a:xfrm>
              <a:off x="-1" y="5450305"/>
              <a:ext cx="9144001" cy="141546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-1" y="5447796"/>
              <a:ext cx="9144001" cy="14799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" name="Text Placeholder 37"/>
          <p:cNvSpPr>
            <a:spLocks noGrp="1"/>
          </p:cNvSpPr>
          <p:nvPr>
            <p:ph type="body" sz="quarter" idx="11" hasCustomPrompt="1"/>
          </p:nvPr>
        </p:nvSpPr>
        <p:spPr>
          <a:xfrm>
            <a:off x="372029" y="6286500"/>
            <a:ext cx="6485969" cy="408598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4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0" hasCustomPrompt="1"/>
          </p:nvPr>
        </p:nvSpPr>
        <p:spPr>
          <a:xfrm>
            <a:off x="372030" y="5729142"/>
            <a:ext cx="8278675" cy="557358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3200" b="1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1064" name="Picture 40" descr="http://www.affigent.com/files/2013/06/Everbridge-Logo-300x63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2030" y="190500"/>
            <a:ext cx="2857500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37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0" y="6286500"/>
            <a:ext cx="1792705" cy="408598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8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858000" y="6286500"/>
            <a:ext cx="0" cy="408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 userDrawn="1"/>
        </p:nvSpPr>
        <p:spPr>
          <a:xfrm>
            <a:off x="255918" y="860325"/>
            <a:ext cx="378180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b="1" dirty="0" smtClean="0">
                <a:solidFill>
                  <a:srgbClr val="686A6E"/>
                </a:solidFill>
              </a:rPr>
              <a:t>Solutions for Unified Critical Communications</a:t>
            </a:r>
            <a:endParaRPr lang="en-US" sz="1300" b="1" dirty="0">
              <a:solidFill>
                <a:srgbClr val="686A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3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" y="0"/>
            <a:ext cx="9142914" cy="5486400"/>
          </a:xfrm>
          <a:prstGeom prst="rect">
            <a:avLst/>
          </a:prstGeom>
        </p:spPr>
      </p:pic>
      <p:grpSp>
        <p:nvGrpSpPr>
          <p:cNvPr id="27" name="Group 19"/>
          <p:cNvGrpSpPr>
            <a:grpSpLocks noChangeAspect="1"/>
          </p:cNvGrpSpPr>
          <p:nvPr userDrawn="1"/>
        </p:nvGrpSpPr>
        <p:grpSpPr bwMode="auto">
          <a:xfrm>
            <a:off x="2327274" y="0"/>
            <a:ext cx="6843219" cy="5450305"/>
            <a:chOff x="1466" y="0"/>
            <a:chExt cx="4311" cy="4347"/>
          </a:xfrm>
        </p:grpSpPr>
        <p:sp>
          <p:nvSpPr>
            <p:cNvPr id="29" name="Freeform 20"/>
            <p:cNvSpPr>
              <a:spLocks/>
            </p:cNvSpPr>
            <p:nvPr userDrawn="1"/>
          </p:nvSpPr>
          <p:spPr bwMode="auto">
            <a:xfrm>
              <a:off x="1466" y="0"/>
              <a:ext cx="4300" cy="4345"/>
            </a:xfrm>
            <a:custGeom>
              <a:avLst/>
              <a:gdLst>
                <a:gd name="T0" fmla="*/ 7837 w 8557"/>
                <a:gd name="T1" fmla="*/ 0 h 8644"/>
                <a:gd name="T2" fmla="*/ 0 w 8557"/>
                <a:gd name="T3" fmla="*/ 8640 h 8644"/>
                <a:gd name="T4" fmla="*/ 1956 w 8557"/>
                <a:gd name="T5" fmla="*/ 8644 h 8644"/>
                <a:gd name="T6" fmla="*/ 8557 w 8557"/>
                <a:gd name="T7" fmla="*/ 1732 h 8644"/>
                <a:gd name="T8" fmla="*/ 8557 w 8557"/>
                <a:gd name="T9" fmla="*/ 0 h 8644"/>
                <a:gd name="T10" fmla="*/ 7837 w 8557"/>
                <a:gd name="T11" fmla="*/ 0 h 8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57" h="8644">
                  <a:moveTo>
                    <a:pt x="7837" y="0"/>
                  </a:moveTo>
                  <a:cubicBezTo>
                    <a:pt x="7837" y="0"/>
                    <a:pt x="7873" y="6657"/>
                    <a:pt x="0" y="8640"/>
                  </a:cubicBezTo>
                  <a:cubicBezTo>
                    <a:pt x="1956" y="8644"/>
                    <a:pt x="1956" y="8644"/>
                    <a:pt x="1956" y="8644"/>
                  </a:cubicBezTo>
                  <a:cubicBezTo>
                    <a:pt x="1956" y="8644"/>
                    <a:pt x="7177" y="7596"/>
                    <a:pt x="8557" y="1732"/>
                  </a:cubicBezTo>
                  <a:cubicBezTo>
                    <a:pt x="8557" y="0"/>
                    <a:pt x="8557" y="0"/>
                    <a:pt x="8557" y="0"/>
                  </a:cubicBezTo>
                  <a:lnTo>
                    <a:pt x="7837" y="0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1"/>
            <p:cNvSpPr>
              <a:spLocks/>
            </p:cNvSpPr>
            <p:nvPr userDrawn="1"/>
          </p:nvSpPr>
          <p:spPr bwMode="auto">
            <a:xfrm>
              <a:off x="3277" y="1603"/>
              <a:ext cx="2500" cy="2744"/>
            </a:xfrm>
            <a:custGeom>
              <a:avLst/>
              <a:gdLst>
                <a:gd name="T0" fmla="*/ 4951 w 4974"/>
                <a:gd name="T1" fmla="*/ 0 h 5458"/>
                <a:gd name="T2" fmla="*/ 0 w 4974"/>
                <a:gd name="T3" fmla="*/ 5452 h 5458"/>
                <a:gd name="T4" fmla="*/ 1236 w 4974"/>
                <a:gd name="T5" fmla="*/ 5458 h 5458"/>
                <a:gd name="T6" fmla="*/ 4964 w 4974"/>
                <a:gd name="T7" fmla="*/ 2077 h 5458"/>
                <a:gd name="T8" fmla="*/ 4964 w 4974"/>
                <a:gd name="T9" fmla="*/ 351 h 5458"/>
                <a:gd name="T10" fmla="*/ 4951 w 4974"/>
                <a:gd name="T11" fmla="*/ 0 h 5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74" h="5458">
                  <a:moveTo>
                    <a:pt x="4951" y="0"/>
                  </a:moveTo>
                  <a:cubicBezTo>
                    <a:pt x="4951" y="0"/>
                    <a:pt x="4974" y="4199"/>
                    <a:pt x="0" y="5452"/>
                  </a:cubicBezTo>
                  <a:cubicBezTo>
                    <a:pt x="1236" y="5458"/>
                    <a:pt x="1236" y="5458"/>
                    <a:pt x="1236" y="5458"/>
                  </a:cubicBezTo>
                  <a:cubicBezTo>
                    <a:pt x="1236" y="5458"/>
                    <a:pt x="4244" y="4946"/>
                    <a:pt x="4964" y="2077"/>
                  </a:cubicBezTo>
                  <a:cubicBezTo>
                    <a:pt x="4964" y="351"/>
                    <a:pt x="4964" y="351"/>
                    <a:pt x="4964" y="351"/>
                  </a:cubicBezTo>
                  <a:lnTo>
                    <a:pt x="4951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2" name="Group 24"/>
          <p:cNvGrpSpPr>
            <a:grpSpLocks noChangeAspect="1"/>
          </p:cNvGrpSpPr>
          <p:nvPr userDrawn="1"/>
        </p:nvGrpSpPr>
        <p:grpSpPr bwMode="auto">
          <a:xfrm>
            <a:off x="0" y="2614953"/>
            <a:ext cx="4740442" cy="2924623"/>
            <a:chOff x="0" y="2462"/>
            <a:chExt cx="3044" cy="1878"/>
          </a:xfrm>
        </p:grpSpPr>
        <p:sp>
          <p:nvSpPr>
            <p:cNvPr id="34" name="Freeform 25"/>
            <p:cNvSpPr>
              <a:spLocks/>
            </p:cNvSpPr>
            <p:nvPr userDrawn="1"/>
          </p:nvSpPr>
          <p:spPr bwMode="auto">
            <a:xfrm>
              <a:off x="0" y="2462"/>
              <a:ext cx="3044" cy="1878"/>
            </a:xfrm>
            <a:custGeom>
              <a:avLst/>
              <a:gdLst>
                <a:gd name="T0" fmla="*/ 0 w 8131"/>
                <a:gd name="T1" fmla="*/ 0 h 5013"/>
                <a:gd name="T2" fmla="*/ 8131 w 8131"/>
                <a:gd name="T3" fmla="*/ 5005 h 5013"/>
                <a:gd name="T4" fmla="*/ 6568 w 8131"/>
                <a:gd name="T5" fmla="*/ 5007 h 5013"/>
                <a:gd name="T6" fmla="*/ 0 w 8131"/>
                <a:gd name="T7" fmla="*/ 1296 h 5013"/>
                <a:gd name="T8" fmla="*/ 0 w 8131"/>
                <a:gd name="T9" fmla="*/ 232 h 5013"/>
                <a:gd name="T10" fmla="*/ 0 w 8131"/>
                <a:gd name="T11" fmla="*/ 0 h 5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31" h="5013">
                  <a:moveTo>
                    <a:pt x="0" y="0"/>
                  </a:moveTo>
                  <a:cubicBezTo>
                    <a:pt x="0" y="0"/>
                    <a:pt x="1643" y="3853"/>
                    <a:pt x="8131" y="5005"/>
                  </a:cubicBezTo>
                  <a:cubicBezTo>
                    <a:pt x="6568" y="5007"/>
                    <a:pt x="6568" y="5007"/>
                    <a:pt x="6568" y="5007"/>
                  </a:cubicBezTo>
                  <a:cubicBezTo>
                    <a:pt x="6568" y="5007"/>
                    <a:pt x="3071" y="5013"/>
                    <a:pt x="0" y="1296"/>
                  </a:cubicBezTo>
                  <a:cubicBezTo>
                    <a:pt x="0" y="232"/>
                    <a:pt x="0" y="232"/>
                    <a:pt x="0" y="2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26"/>
            <p:cNvSpPr>
              <a:spLocks/>
            </p:cNvSpPr>
            <p:nvPr userDrawn="1"/>
          </p:nvSpPr>
          <p:spPr bwMode="auto">
            <a:xfrm>
              <a:off x="0" y="3207"/>
              <a:ext cx="1680" cy="1130"/>
            </a:xfrm>
            <a:custGeom>
              <a:avLst/>
              <a:gdLst>
                <a:gd name="T0" fmla="*/ 0 w 2303"/>
                <a:gd name="T1" fmla="*/ 0 h 1548"/>
                <a:gd name="T2" fmla="*/ 2303 w 2303"/>
                <a:gd name="T3" fmla="*/ 1548 h 1548"/>
                <a:gd name="T4" fmla="*/ 0 w 2303"/>
                <a:gd name="T5" fmla="*/ 1548 h 1548"/>
                <a:gd name="T6" fmla="*/ 0 w 2303"/>
                <a:gd name="T7" fmla="*/ 0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3" h="1548">
                  <a:moveTo>
                    <a:pt x="0" y="0"/>
                  </a:moveTo>
                  <a:cubicBezTo>
                    <a:pt x="0" y="0"/>
                    <a:pt x="707" y="1332"/>
                    <a:pt x="2303" y="1548"/>
                  </a:cubicBezTo>
                  <a:cubicBezTo>
                    <a:pt x="0" y="1548"/>
                    <a:pt x="0" y="1548"/>
                    <a:pt x="0" y="15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2" name="Group 24"/>
          <p:cNvGrpSpPr>
            <a:grpSpLocks noChangeAspect="1"/>
          </p:cNvGrpSpPr>
          <p:nvPr userDrawn="1"/>
        </p:nvGrpSpPr>
        <p:grpSpPr bwMode="auto">
          <a:xfrm rot="10800000">
            <a:off x="4321174" y="-11063"/>
            <a:ext cx="4831857" cy="2981021"/>
            <a:chOff x="0" y="2462"/>
            <a:chExt cx="3044" cy="1878"/>
          </a:xfrm>
        </p:grpSpPr>
        <p:sp>
          <p:nvSpPr>
            <p:cNvPr id="43" name="Freeform 25"/>
            <p:cNvSpPr>
              <a:spLocks/>
            </p:cNvSpPr>
            <p:nvPr userDrawn="1"/>
          </p:nvSpPr>
          <p:spPr bwMode="auto">
            <a:xfrm>
              <a:off x="0" y="2462"/>
              <a:ext cx="3044" cy="1878"/>
            </a:xfrm>
            <a:custGeom>
              <a:avLst/>
              <a:gdLst>
                <a:gd name="T0" fmla="*/ 0 w 8131"/>
                <a:gd name="T1" fmla="*/ 0 h 5013"/>
                <a:gd name="T2" fmla="*/ 8131 w 8131"/>
                <a:gd name="T3" fmla="*/ 5005 h 5013"/>
                <a:gd name="T4" fmla="*/ 6568 w 8131"/>
                <a:gd name="T5" fmla="*/ 5007 h 5013"/>
                <a:gd name="T6" fmla="*/ 0 w 8131"/>
                <a:gd name="T7" fmla="*/ 1296 h 5013"/>
                <a:gd name="T8" fmla="*/ 0 w 8131"/>
                <a:gd name="T9" fmla="*/ 232 h 5013"/>
                <a:gd name="T10" fmla="*/ 0 w 8131"/>
                <a:gd name="T11" fmla="*/ 0 h 5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31" h="5013">
                  <a:moveTo>
                    <a:pt x="0" y="0"/>
                  </a:moveTo>
                  <a:cubicBezTo>
                    <a:pt x="0" y="0"/>
                    <a:pt x="1643" y="3853"/>
                    <a:pt x="8131" y="5005"/>
                  </a:cubicBezTo>
                  <a:cubicBezTo>
                    <a:pt x="6568" y="5007"/>
                    <a:pt x="6568" y="5007"/>
                    <a:pt x="6568" y="5007"/>
                  </a:cubicBezTo>
                  <a:cubicBezTo>
                    <a:pt x="6568" y="5007"/>
                    <a:pt x="3071" y="5013"/>
                    <a:pt x="0" y="1296"/>
                  </a:cubicBezTo>
                  <a:cubicBezTo>
                    <a:pt x="0" y="232"/>
                    <a:pt x="0" y="232"/>
                    <a:pt x="0" y="2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26"/>
            <p:cNvSpPr>
              <a:spLocks/>
            </p:cNvSpPr>
            <p:nvPr userDrawn="1"/>
          </p:nvSpPr>
          <p:spPr bwMode="auto">
            <a:xfrm>
              <a:off x="0" y="3757"/>
              <a:ext cx="862" cy="580"/>
            </a:xfrm>
            <a:custGeom>
              <a:avLst/>
              <a:gdLst>
                <a:gd name="T0" fmla="*/ 0 w 2303"/>
                <a:gd name="T1" fmla="*/ 0 h 1548"/>
                <a:gd name="T2" fmla="*/ 2303 w 2303"/>
                <a:gd name="T3" fmla="*/ 1548 h 1548"/>
                <a:gd name="T4" fmla="*/ 0 w 2303"/>
                <a:gd name="T5" fmla="*/ 1548 h 1548"/>
                <a:gd name="T6" fmla="*/ 0 w 2303"/>
                <a:gd name="T7" fmla="*/ 0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3" h="1548">
                  <a:moveTo>
                    <a:pt x="0" y="0"/>
                  </a:moveTo>
                  <a:cubicBezTo>
                    <a:pt x="0" y="0"/>
                    <a:pt x="707" y="1332"/>
                    <a:pt x="2303" y="1548"/>
                  </a:cubicBezTo>
                  <a:cubicBezTo>
                    <a:pt x="0" y="1548"/>
                    <a:pt x="0" y="1548"/>
                    <a:pt x="0" y="15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8" name="Group 27"/>
          <p:cNvGrpSpPr/>
          <p:nvPr userDrawn="1"/>
        </p:nvGrpSpPr>
        <p:grpSpPr>
          <a:xfrm>
            <a:off x="0" y="5447796"/>
            <a:ext cx="9144001" cy="1417976"/>
            <a:chOff x="-1" y="5447796"/>
            <a:chExt cx="9144001" cy="1417976"/>
          </a:xfrm>
        </p:grpSpPr>
        <p:sp>
          <p:nvSpPr>
            <p:cNvPr id="31" name="Rectangle 30"/>
            <p:cNvSpPr/>
            <p:nvPr userDrawn="1"/>
          </p:nvSpPr>
          <p:spPr>
            <a:xfrm>
              <a:off x="-1" y="5450305"/>
              <a:ext cx="9144001" cy="141546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-1" y="5447796"/>
              <a:ext cx="9144001" cy="14799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9" name="Picture 40" descr="http://www.affigent.com/files/2013/06/Everbridge-Logo-300x63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2030" y="190500"/>
            <a:ext cx="2857500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 userDrawn="1"/>
        </p:nvSpPr>
        <p:spPr>
          <a:xfrm>
            <a:off x="255918" y="860325"/>
            <a:ext cx="378180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b="1" dirty="0" smtClean="0">
                <a:solidFill>
                  <a:srgbClr val="686A6E"/>
                </a:solidFill>
              </a:rPr>
              <a:t>Solutions for Unified Critical Communications</a:t>
            </a:r>
            <a:endParaRPr lang="en-US" sz="1300" b="1" dirty="0">
              <a:solidFill>
                <a:srgbClr val="686A6E"/>
              </a:solidFill>
            </a:endParaRPr>
          </a:p>
        </p:txBody>
      </p:sp>
      <p:sp>
        <p:nvSpPr>
          <p:cNvPr id="39" name="Text Placeholder 37"/>
          <p:cNvSpPr>
            <a:spLocks noGrp="1"/>
          </p:cNvSpPr>
          <p:nvPr>
            <p:ph type="body" sz="quarter" idx="11" hasCustomPrompt="1"/>
          </p:nvPr>
        </p:nvSpPr>
        <p:spPr>
          <a:xfrm>
            <a:off x="372029" y="6286500"/>
            <a:ext cx="6485969" cy="408598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4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40" name="Text Placeholder 37"/>
          <p:cNvSpPr>
            <a:spLocks noGrp="1"/>
          </p:cNvSpPr>
          <p:nvPr>
            <p:ph type="body" sz="quarter" idx="10" hasCustomPrompt="1"/>
          </p:nvPr>
        </p:nvSpPr>
        <p:spPr>
          <a:xfrm>
            <a:off x="372030" y="5729142"/>
            <a:ext cx="8278675" cy="557358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3200" b="1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45" name="Text Placeholder 37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0" y="6286500"/>
            <a:ext cx="1792705" cy="408598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8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cxnSp>
        <p:nvCxnSpPr>
          <p:cNvPr id="46" name="Straight Connector 45"/>
          <p:cNvCxnSpPr/>
          <p:nvPr userDrawn="1"/>
        </p:nvCxnSpPr>
        <p:spPr>
          <a:xfrm>
            <a:off x="6858000" y="6286500"/>
            <a:ext cx="0" cy="408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57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Picture 38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" y="0"/>
            <a:ext cx="9144001" cy="548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19"/>
          <p:cNvGrpSpPr>
            <a:grpSpLocks noChangeAspect="1"/>
          </p:cNvGrpSpPr>
          <p:nvPr userDrawn="1"/>
        </p:nvGrpSpPr>
        <p:grpSpPr bwMode="auto">
          <a:xfrm>
            <a:off x="2327274" y="0"/>
            <a:ext cx="6843219" cy="5450305"/>
            <a:chOff x="1466" y="0"/>
            <a:chExt cx="4311" cy="4347"/>
          </a:xfrm>
        </p:grpSpPr>
        <p:sp>
          <p:nvSpPr>
            <p:cNvPr id="29" name="Freeform 20"/>
            <p:cNvSpPr>
              <a:spLocks/>
            </p:cNvSpPr>
            <p:nvPr userDrawn="1"/>
          </p:nvSpPr>
          <p:spPr bwMode="auto">
            <a:xfrm>
              <a:off x="1466" y="0"/>
              <a:ext cx="4300" cy="4345"/>
            </a:xfrm>
            <a:custGeom>
              <a:avLst/>
              <a:gdLst>
                <a:gd name="T0" fmla="*/ 7837 w 8557"/>
                <a:gd name="T1" fmla="*/ 0 h 8644"/>
                <a:gd name="T2" fmla="*/ 0 w 8557"/>
                <a:gd name="T3" fmla="*/ 8640 h 8644"/>
                <a:gd name="T4" fmla="*/ 1956 w 8557"/>
                <a:gd name="T5" fmla="*/ 8644 h 8644"/>
                <a:gd name="T6" fmla="*/ 8557 w 8557"/>
                <a:gd name="T7" fmla="*/ 1732 h 8644"/>
                <a:gd name="T8" fmla="*/ 8557 w 8557"/>
                <a:gd name="T9" fmla="*/ 0 h 8644"/>
                <a:gd name="T10" fmla="*/ 7837 w 8557"/>
                <a:gd name="T11" fmla="*/ 0 h 8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57" h="8644">
                  <a:moveTo>
                    <a:pt x="7837" y="0"/>
                  </a:moveTo>
                  <a:cubicBezTo>
                    <a:pt x="7837" y="0"/>
                    <a:pt x="7873" y="6657"/>
                    <a:pt x="0" y="8640"/>
                  </a:cubicBezTo>
                  <a:cubicBezTo>
                    <a:pt x="1956" y="8644"/>
                    <a:pt x="1956" y="8644"/>
                    <a:pt x="1956" y="8644"/>
                  </a:cubicBezTo>
                  <a:cubicBezTo>
                    <a:pt x="1956" y="8644"/>
                    <a:pt x="7177" y="7596"/>
                    <a:pt x="8557" y="1732"/>
                  </a:cubicBezTo>
                  <a:cubicBezTo>
                    <a:pt x="8557" y="0"/>
                    <a:pt x="8557" y="0"/>
                    <a:pt x="8557" y="0"/>
                  </a:cubicBezTo>
                  <a:lnTo>
                    <a:pt x="7837" y="0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1"/>
            <p:cNvSpPr>
              <a:spLocks/>
            </p:cNvSpPr>
            <p:nvPr userDrawn="1"/>
          </p:nvSpPr>
          <p:spPr bwMode="auto">
            <a:xfrm>
              <a:off x="3277" y="1603"/>
              <a:ext cx="2500" cy="2744"/>
            </a:xfrm>
            <a:custGeom>
              <a:avLst/>
              <a:gdLst>
                <a:gd name="T0" fmla="*/ 4951 w 4974"/>
                <a:gd name="T1" fmla="*/ 0 h 5458"/>
                <a:gd name="T2" fmla="*/ 0 w 4974"/>
                <a:gd name="T3" fmla="*/ 5452 h 5458"/>
                <a:gd name="T4" fmla="*/ 1236 w 4974"/>
                <a:gd name="T5" fmla="*/ 5458 h 5458"/>
                <a:gd name="T6" fmla="*/ 4964 w 4974"/>
                <a:gd name="T7" fmla="*/ 2077 h 5458"/>
                <a:gd name="T8" fmla="*/ 4964 w 4974"/>
                <a:gd name="T9" fmla="*/ 351 h 5458"/>
                <a:gd name="T10" fmla="*/ 4951 w 4974"/>
                <a:gd name="T11" fmla="*/ 0 h 5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74" h="5458">
                  <a:moveTo>
                    <a:pt x="4951" y="0"/>
                  </a:moveTo>
                  <a:cubicBezTo>
                    <a:pt x="4951" y="0"/>
                    <a:pt x="4974" y="4199"/>
                    <a:pt x="0" y="5452"/>
                  </a:cubicBezTo>
                  <a:cubicBezTo>
                    <a:pt x="1236" y="5458"/>
                    <a:pt x="1236" y="5458"/>
                    <a:pt x="1236" y="5458"/>
                  </a:cubicBezTo>
                  <a:cubicBezTo>
                    <a:pt x="1236" y="5458"/>
                    <a:pt x="4244" y="4946"/>
                    <a:pt x="4964" y="2077"/>
                  </a:cubicBezTo>
                  <a:cubicBezTo>
                    <a:pt x="4964" y="351"/>
                    <a:pt x="4964" y="351"/>
                    <a:pt x="4964" y="351"/>
                  </a:cubicBezTo>
                  <a:lnTo>
                    <a:pt x="4951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2" name="Group 24"/>
          <p:cNvGrpSpPr>
            <a:grpSpLocks noChangeAspect="1"/>
          </p:cNvGrpSpPr>
          <p:nvPr userDrawn="1"/>
        </p:nvGrpSpPr>
        <p:grpSpPr bwMode="auto">
          <a:xfrm>
            <a:off x="0" y="2614953"/>
            <a:ext cx="4740442" cy="2924623"/>
            <a:chOff x="0" y="2462"/>
            <a:chExt cx="3044" cy="1878"/>
          </a:xfrm>
        </p:grpSpPr>
        <p:sp>
          <p:nvSpPr>
            <p:cNvPr id="34" name="Freeform 25"/>
            <p:cNvSpPr>
              <a:spLocks/>
            </p:cNvSpPr>
            <p:nvPr userDrawn="1"/>
          </p:nvSpPr>
          <p:spPr bwMode="auto">
            <a:xfrm>
              <a:off x="0" y="2462"/>
              <a:ext cx="3044" cy="1878"/>
            </a:xfrm>
            <a:custGeom>
              <a:avLst/>
              <a:gdLst>
                <a:gd name="T0" fmla="*/ 0 w 8131"/>
                <a:gd name="T1" fmla="*/ 0 h 5013"/>
                <a:gd name="T2" fmla="*/ 8131 w 8131"/>
                <a:gd name="T3" fmla="*/ 5005 h 5013"/>
                <a:gd name="T4" fmla="*/ 6568 w 8131"/>
                <a:gd name="T5" fmla="*/ 5007 h 5013"/>
                <a:gd name="T6" fmla="*/ 0 w 8131"/>
                <a:gd name="T7" fmla="*/ 1296 h 5013"/>
                <a:gd name="T8" fmla="*/ 0 w 8131"/>
                <a:gd name="T9" fmla="*/ 232 h 5013"/>
                <a:gd name="T10" fmla="*/ 0 w 8131"/>
                <a:gd name="T11" fmla="*/ 0 h 5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31" h="5013">
                  <a:moveTo>
                    <a:pt x="0" y="0"/>
                  </a:moveTo>
                  <a:cubicBezTo>
                    <a:pt x="0" y="0"/>
                    <a:pt x="1643" y="3853"/>
                    <a:pt x="8131" y="5005"/>
                  </a:cubicBezTo>
                  <a:cubicBezTo>
                    <a:pt x="6568" y="5007"/>
                    <a:pt x="6568" y="5007"/>
                    <a:pt x="6568" y="5007"/>
                  </a:cubicBezTo>
                  <a:cubicBezTo>
                    <a:pt x="6568" y="5007"/>
                    <a:pt x="3071" y="5013"/>
                    <a:pt x="0" y="1296"/>
                  </a:cubicBezTo>
                  <a:cubicBezTo>
                    <a:pt x="0" y="232"/>
                    <a:pt x="0" y="232"/>
                    <a:pt x="0" y="2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26"/>
            <p:cNvSpPr>
              <a:spLocks/>
            </p:cNvSpPr>
            <p:nvPr userDrawn="1"/>
          </p:nvSpPr>
          <p:spPr bwMode="auto">
            <a:xfrm>
              <a:off x="0" y="3207"/>
              <a:ext cx="1680" cy="1130"/>
            </a:xfrm>
            <a:custGeom>
              <a:avLst/>
              <a:gdLst>
                <a:gd name="T0" fmla="*/ 0 w 2303"/>
                <a:gd name="T1" fmla="*/ 0 h 1548"/>
                <a:gd name="T2" fmla="*/ 2303 w 2303"/>
                <a:gd name="T3" fmla="*/ 1548 h 1548"/>
                <a:gd name="T4" fmla="*/ 0 w 2303"/>
                <a:gd name="T5" fmla="*/ 1548 h 1548"/>
                <a:gd name="T6" fmla="*/ 0 w 2303"/>
                <a:gd name="T7" fmla="*/ 0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3" h="1548">
                  <a:moveTo>
                    <a:pt x="0" y="0"/>
                  </a:moveTo>
                  <a:cubicBezTo>
                    <a:pt x="0" y="0"/>
                    <a:pt x="707" y="1332"/>
                    <a:pt x="2303" y="1548"/>
                  </a:cubicBezTo>
                  <a:cubicBezTo>
                    <a:pt x="0" y="1548"/>
                    <a:pt x="0" y="1548"/>
                    <a:pt x="0" y="15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2" name="Group 24"/>
          <p:cNvGrpSpPr>
            <a:grpSpLocks noChangeAspect="1"/>
          </p:cNvGrpSpPr>
          <p:nvPr userDrawn="1"/>
        </p:nvGrpSpPr>
        <p:grpSpPr bwMode="auto">
          <a:xfrm rot="10800000">
            <a:off x="4321174" y="-11063"/>
            <a:ext cx="4831857" cy="2981021"/>
            <a:chOff x="0" y="2462"/>
            <a:chExt cx="3044" cy="1878"/>
          </a:xfrm>
        </p:grpSpPr>
        <p:sp>
          <p:nvSpPr>
            <p:cNvPr id="43" name="Freeform 25"/>
            <p:cNvSpPr>
              <a:spLocks/>
            </p:cNvSpPr>
            <p:nvPr userDrawn="1"/>
          </p:nvSpPr>
          <p:spPr bwMode="auto">
            <a:xfrm>
              <a:off x="0" y="2462"/>
              <a:ext cx="3044" cy="1878"/>
            </a:xfrm>
            <a:custGeom>
              <a:avLst/>
              <a:gdLst>
                <a:gd name="T0" fmla="*/ 0 w 8131"/>
                <a:gd name="T1" fmla="*/ 0 h 5013"/>
                <a:gd name="T2" fmla="*/ 8131 w 8131"/>
                <a:gd name="T3" fmla="*/ 5005 h 5013"/>
                <a:gd name="T4" fmla="*/ 6568 w 8131"/>
                <a:gd name="T5" fmla="*/ 5007 h 5013"/>
                <a:gd name="T6" fmla="*/ 0 w 8131"/>
                <a:gd name="T7" fmla="*/ 1296 h 5013"/>
                <a:gd name="T8" fmla="*/ 0 w 8131"/>
                <a:gd name="T9" fmla="*/ 232 h 5013"/>
                <a:gd name="T10" fmla="*/ 0 w 8131"/>
                <a:gd name="T11" fmla="*/ 0 h 5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31" h="5013">
                  <a:moveTo>
                    <a:pt x="0" y="0"/>
                  </a:moveTo>
                  <a:cubicBezTo>
                    <a:pt x="0" y="0"/>
                    <a:pt x="1643" y="3853"/>
                    <a:pt x="8131" y="5005"/>
                  </a:cubicBezTo>
                  <a:cubicBezTo>
                    <a:pt x="6568" y="5007"/>
                    <a:pt x="6568" y="5007"/>
                    <a:pt x="6568" y="5007"/>
                  </a:cubicBezTo>
                  <a:cubicBezTo>
                    <a:pt x="6568" y="5007"/>
                    <a:pt x="3071" y="5013"/>
                    <a:pt x="0" y="1296"/>
                  </a:cubicBezTo>
                  <a:cubicBezTo>
                    <a:pt x="0" y="232"/>
                    <a:pt x="0" y="232"/>
                    <a:pt x="0" y="2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26"/>
            <p:cNvSpPr>
              <a:spLocks/>
            </p:cNvSpPr>
            <p:nvPr userDrawn="1"/>
          </p:nvSpPr>
          <p:spPr bwMode="auto">
            <a:xfrm>
              <a:off x="0" y="3757"/>
              <a:ext cx="862" cy="580"/>
            </a:xfrm>
            <a:custGeom>
              <a:avLst/>
              <a:gdLst>
                <a:gd name="T0" fmla="*/ 0 w 2303"/>
                <a:gd name="T1" fmla="*/ 0 h 1548"/>
                <a:gd name="T2" fmla="*/ 2303 w 2303"/>
                <a:gd name="T3" fmla="*/ 1548 h 1548"/>
                <a:gd name="T4" fmla="*/ 0 w 2303"/>
                <a:gd name="T5" fmla="*/ 1548 h 1548"/>
                <a:gd name="T6" fmla="*/ 0 w 2303"/>
                <a:gd name="T7" fmla="*/ 0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3" h="1548">
                  <a:moveTo>
                    <a:pt x="0" y="0"/>
                  </a:moveTo>
                  <a:cubicBezTo>
                    <a:pt x="0" y="0"/>
                    <a:pt x="707" y="1332"/>
                    <a:pt x="2303" y="1548"/>
                  </a:cubicBezTo>
                  <a:cubicBezTo>
                    <a:pt x="0" y="1548"/>
                    <a:pt x="0" y="1548"/>
                    <a:pt x="0" y="15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0" y="5447796"/>
            <a:ext cx="9144001" cy="1417976"/>
            <a:chOff x="-1" y="5447796"/>
            <a:chExt cx="9144001" cy="1417976"/>
          </a:xfrm>
        </p:grpSpPr>
        <p:sp>
          <p:nvSpPr>
            <p:cNvPr id="22" name="Rectangle 21"/>
            <p:cNvSpPr/>
            <p:nvPr userDrawn="1"/>
          </p:nvSpPr>
          <p:spPr>
            <a:xfrm>
              <a:off x="-1" y="5450305"/>
              <a:ext cx="9144001" cy="141546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-1" y="5447796"/>
              <a:ext cx="9144001" cy="14799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9" name="Picture 40" descr="http://www.affigent.com/files/2013/06/Everbridge-Logo-300x63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2030" y="190500"/>
            <a:ext cx="2857500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/>
          <p:cNvSpPr/>
          <p:nvPr userDrawn="1"/>
        </p:nvSpPr>
        <p:spPr>
          <a:xfrm>
            <a:off x="255918" y="860325"/>
            <a:ext cx="378180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b="1" dirty="0" smtClean="0">
                <a:solidFill>
                  <a:srgbClr val="686A6E"/>
                </a:solidFill>
              </a:rPr>
              <a:t>Solutions for Unified Critical Communications</a:t>
            </a:r>
            <a:endParaRPr lang="en-US" sz="1300" b="1" dirty="0">
              <a:solidFill>
                <a:srgbClr val="686A6E"/>
              </a:solidFill>
            </a:endParaRPr>
          </a:p>
        </p:txBody>
      </p:sp>
      <p:sp>
        <p:nvSpPr>
          <p:cNvPr id="41" name="Text Placeholder 37"/>
          <p:cNvSpPr>
            <a:spLocks noGrp="1"/>
          </p:cNvSpPr>
          <p:nvPr>
            <p:ph type="body" sz="quarter" idx="11" hasCustomPrompt="1"/>
          </p:nvPr>
        </p:nvSpPr>
        <p:spPr>
          <a:xfrm>
            <a:off x="372029" y="6286500"/>
            <a:ext cx="6485969" cy="408598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4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45" name="Text Placeholder 37"/>
          <p:cNvSpPr>
            <a:spLocks noGrp="1"/>
          </p:cNvSpPr>
          <p:nvPr>
            <p:ph type="body" sz="quarter" idx="10" hasCustomPrompt="1"/>
          </p:nvPr>
        </p:nvSpPr>
        <p:spPr>
          <a:xfrm>
            <a:off x="372030" y="5729142"/>
            <a:ext cx="8278675" cy="557358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3200" b="1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46" name="Text Placeholder 37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0" y="6286500"/>
            <a:ext cx="1792705" cy="408598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8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cxnSp>
        <p:nvCxnSpPr>
          <p:cNvPr id="47" name="Straight Connector 46"/>
          <p:cNvCxnSpPr/>
          <p:nvPr userDrawn="1"/>
        </p:nvCxnSpPr>
        <p:spPr>
          <a:xfrm>
            <a:off x="6858000" y="6286500"/>
            <a:ext cx="0" cy="408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83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Picture 38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548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19"/>
          <p:cNvGrpSpPr>
            <a:grpSpLocks noChangeAspect="1"/>
          </p:cNvGrpSpPr>
          <p:nvPr userDrawn="1"/>
        </p:nvGrpSpPr>
        <p:grpSpPr bwMode="auto">
          <a:xfrm>
            <a:off x="2327274" y="0"/>
            <a:ext cx="6843219" cy="5450305"/>
            <a:chOff x="1466" y="0"/>
            <a:chExt cx="4311" cy="4347"/>
          </a:xfrm>
        </p:grpSpPr>
        <p:sp>
          <p:nvSpPr>
            <p:cNvPr id="29" name="Freeform 20"/>
            <p:cNvSpPr>
              <a:spLocks/>
            </p:cNvSpPr>
            <p:nvPr userDrawn="1"/>
          </p:nvSpPr>
          <p:spPr bwMode="auto">
            <a:xfrm>
              <a:off x="1466" y="0"/>
              <a:ext cx="4300" cy="4345"/>
            </a:xfrm>
            <a:custGeom>
              <a:avLst/>
              <a:gdLst>
                <a:gd name="T0" fmla="*/ 7837 w 8557"/>
                <a:gd name="T1" fmla="*/ 0 h 8644"/>
                <a:gd name="T2" fmla="*/ 0 w 8557"/>
                <a:gd name="T3" fmla="*/ 8640 h 8644"/>
                <a:gd name="T4" fmla="*/ 1956 w 8557"/>
                <a:gd name="T5" fmla="*/ 8644 h 8644"/>
                <a:gd name="T6" fmla="*/ 8557 w 8557"/>
                <a:gd name="T7" fmla="*/ 1732 h 8644"/>
                <a:gd name="T8" fmla="*/ 8557 w 8557"/>
                <a:gd name="T9" fmla="*/ 0 h 8644"/>
                <a:gd name="T10" fmla="*/ 7837 w 8557"/>
                <a:gd name="T11" fmla="*/ 0 h 8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57" h="8644">
                  <a:moveTo>
                    <a:pt x="7837" y="0"/>
                  </a:moveTo>
                  <a:cubicBezTo>
                    <a:pt x="7837" y="0"/>
                    <a:pt x="7873" y="6657"/>
                    <a:pt x="0" y="8640"/>
                  </a:cubicBezTo>
                  <a:cubicBezTo>
                    <a:pt x="1956" y="8644"/>
                    <a:pt x="1956" y="8644"/>
                    <a:pt x="1956" y="8644"/>
                  </a:cubicBezTo>
                  <a:cubicBezTo>
                    <a:pt x="1956" y="8644"/>
                    <a:pt x="7177" y="7596"/>
                    <a:pt x="8557" y="1732"/>
                  </a:cubicBezTo>
                  <a:cubicBezTo>
                    <a:pt x="8557" y="0"/>
                    <a:pt x="8557" y="0"/>
                    <a:pt x="8557" y="0"/>
                  </a:cubicBezTo>
                  <a:lnTo>
                    <a:pt x="7837" y="0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1"/>
            <p:cNvSpPr>
              <a:spLocks/>
            </p:cNvSpPr>
            <p:nvPr userDrawn="1"/>
          </p:nvSpPr>
          <p:spPr bwMode="auto">
            <a:xfrm>
              <a:off x="3277" y="1603"/>
              <a:ext cx="2500" cy="2744"/>
            </a:xfrm>
            <a:custGeom>
              <a:avLst/>
              <a:gdLst>
                <a:gd name="T0" fmla="*/ 4951 w 4974"/>
                <a:gd name="T1" fmla="*/ 0 h 5458"/>
                <a:gd name="T2" fmla="*/ 0 w 4974"/>
                <a:gd name="T3" fmla="*/ 5452 h 5458"/>
                <a:gd name="T4" fmla="*/ 1236 w 4974"/>
                <a:gd name="T5" fmla="*/ 5458 h 5458"/>
                <a:gd name="T6" fmla="*/ 4964 w 4974"/>
                <a:gd name="T7" fmla="*/ 2077 h 5458"/>
                <a:gd name="T8" fmla="*/ 4964 w 4974"/>
                <a:gd name="T9" fmla="*/ 351 h 5458"/>
                <a:gd name="T10" fmla="*/ 4951 w 4974"/>
                <a:gd name="T11" fmla="*/ 0 h 5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74" h="5458">
                  <a:moveTo>
                    <a:pt x="4951" y="0"/>
                  </a:moveTo>
                  <a:cubicBezTo>
                    <a:pt x="4951" y="0"/>
                    <a:pt x="4974" y="4199"/>
                    <a:pt x="0" y="5452"/>
                  </a:cubicBezTo>
                  <a:cubicBezTo>
                    <a:pt x="1236" y="5458"/>
                    <a:pt x="1236" y="5458"/>
                    <a:pt x="1236" y="5458"/>
                  </a:cubicBezTo>
                  <a:cubicBezTo>
                    <a:pt x="1236" y="5458"/>
                    <a:pt x="4244" y="4946"/>
                    <a:pt x="4964" y="2077"/>
                  </a:cubicBezTo>
                  <a:cubicBezTo>
                    <a:pt x="4964" y="351"/>
                    <a:pt x="4964" y="351"/>
                    <a:pt x="4964" y="351"/>
                  </a:cubicBezTo>
                  <a:lnTo>
                    <a:pt x="4951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2" name="Group 24"/>
          <p:cNvGrpSpPr>
            <a:grpSpLocks noChangeAspect="1"/>
          </p:cNvGrpSpPr>
          <p:nvPr userDrawn="1"/>
        </p:nvGrpSpPr>
        <p:grpSpPr bwMode="auto">
          <a:xfrm>
            <a:off x="0" y="2614953"/>
            <a:ext cx="4740442" cy="2924623"/>
            <a:chOff x="0" y="2462"/>
            <a:chExt cx="3044" cy="1878"/>
          </a:xfrm>
        </p:grpSpPr>
        <p:sp>
          <p:nvSpPr>
            <p:cNvPr id="34" name="Freeform 25"/>
            <p:cNvSpPr>
              <a:spLocks/>
            </p:cNvSpPr>
            <p:nvPr userDrawn="1"/>
          </p:nvSpPr>
          <p:spPr bwMode="auto">
            <a:xfrm>
              <a:off x="0" y="2462"/>
              <a:ext cx="3044" cy="1878"/>
            </a:xfrm>
            <a:custGeom>
              <a:avLst/>
              <a:gdLst>
                <a:gd name="T0" fmla="*/ 0 w 8131"/>
                <a:gd name="T1" fmla="*/ 0 h 5013"/>
                <a:gd name="T2" fmla="*/ 8131 w 8131"/>
                <a:gd name="T3" fmla="*/ 5005 h 5013"/>
                <a:gd name="T4" fmla="*/ 6568 w 8131"/>
                <a:gd name="T5" fmla="*/ 5007 h 5013"/>
                <a:gd name="T6" fmla="*/ 0 w 8131"/>
                <a:gd name="T7" fmla="*/ 1296 h 5013"/>
                <a:gd name="T8" fmla="*/ 0 w 8131"/>
                <a:gd name="T9" fmla="*/ 232 h 5013"/>
                <a:gd name="T10" fmla="*/ 0 w 8131"/>
                <a:gd name="T11" fmla="*/ 0 h 5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31" h="5013">
                  <a:moveTo>
                    <a:pt x="0" y="0"/>
                  </a:moveTo>
                  <a:cubicBezTo>
                    <a:pt x="0" y="0"/>
                    <a:pt x="1643" y="3853"/>
                    <a:pt x="8131" y="5005"/>
                  </a:cubicBezTo>
                  <a:cubicBezTo>
                    <a:pt x="6568" y="5007"/>
                    <a:pt x="6568" y="5007"/>
                    <a:pt x="6568" y="5007"/>
                  </a:cubicBezTo>
                  <a:cubicBezTo>
                    <a:pt x="6568" y="5007"/>
                    <a:pt x="3071" y="5013"/>
                    <a:pt x="0" y="1296"/>
                  </a:cubicBezTo>
                  <a:cubicBezTo>
                    <a:pt x="0" y="232"/>
                    <a:pt x="0" y="232"/>
                    <a:pt x="0" y="2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26"/>
            <p:cNvSpPr>
              <a:spLocks/>
            </p:cNvSpPr>
            <p:nvPr userDrawn="1"/>
          </p:nvSpPr>
          <p:spPr bwMode="auto">
            <a:xfrm>
              <a:off x="0" y="3207"/>
              <a:ext cx="1680" cy="1130"/>
            </a:xfrm>
            <a:custGeom>
              <a:avLst/>
              <a:gdLst>
                <a:gd name="T0" fmla="*/ 0 w 2303"/>
                <a:gd name="T1" fmla="*/ 0 h 1548"/>
                <a:gd name="T2" fmla="*/ 2303 w 2303"/>
                <a:gd name="T3" fmla="*/ 1548 h 1548"/>
                <a:gd name="T4" fmla="*/ 0 w 2303"/>
                <a:gd name="T5" fmla="*/ 1548 h 1548"/>
                <a:gd name="T6" fmla="*/ 0 w 2303"/>
                <a:gd name="T7" fmla="*/ 0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3" h="1548">
                  <a:moveTo>
                    <a:pt x="0" y="0"/>
                  </a:moveTo>
                  <a:cubicBezTo>
                    <a:pt x="0" y="0"/>
                    <a:pt x="707" y="1332"/>
                    <a:pt x="2303" y="1548"/>
                  </a:cubicBezTo>
                  <a:cubicBezTo>
                    <a:pt x="0" y="1548"/>
                    <a:pt x="0" y="1548"/>
                    <a:pt x="0" y="15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2" name="Group 24"/>
          <p:cNvGrpSpPr>
            <a:grpSpLocks noChangeAspect="1"/>
          </p:cNvGrpSpPr>
          <p:nvPr userDrawn="1"/>
        </p:nvGrpSpPr>
        <p:grpSpPr bwMode="auto">
          <a:xfrm rot="10800000">
            <a:off x="4321174" y="-11063"/>
            <a:ext cx="4831857" cy="2981021"/>
            <a:chOff x="0" y="2462"/>
            <a:chExt cx="3044" cy="1878"/>
          </a:xfrm>
        </p:grpSpPr>
        <p:sp>
          <p:nvSpPr>
            <p:cNvPr id="43" name="Freeform 25"/>
            <p:cNvSpPr>
              <a:spLocks/>
            </p:cNvSpPr>
            <p:nvPr userDrawn="1"/>
          </p:nvSpPr>
          <p:spPr bwMode="auto">
            <a:xfrm>
              <a:off x="0" y="2462"/>
              <a:ext cx="3044" cy="1878"/>
            </a:xfrm>
            <a:custGeom>
              <a:avLst/>
              <a:gdLst>
                <a:gd name="T0" fmla="*/ 0 w 8131"/>
                <a:gd name="T1" fmla="*/ 0 h 5013"/>
                <a:gd name="T2" fmla="*/ 8131 w 8131"/>
                <a:gd name="T3" fmla="*/ 5005 h 5013"/>
                <a:gd name="T4" fmla="*/ 6568 w 8131"/>
                <a:gd name="T5" fmla="*/ 5007 h 5013"/>
                <a:gd name="T6" fmla="*/ 0 w 8131"/>
                <a:gd name="T7" fmla="*/ 1296 h 5013"/>
                <a:gd name="T8" fmla="*/ 0 w 8131"/>
                <a:gd name="T9" fmla="*/ 232 h 5013"/>
                <a:gd name="T10" fmla="*/ 0 w 8131"/>
                <a:gd name="T11" fmla="*/ 0 h 5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31" h="5013">
                  <a:moveTo>
                    <a:pt x="0" y="0"/>
                  </a:moveTo>
                  <a:cubicBezTo>
                    <a:pt x="0" y="0"/>
                    <a:pt x="1643" y="3853"/>
                    <a:pt x="8131" y="5005"/>
                  </a:cubicBezTo>
                  <a:cubicBezTo>
                    <a:pt x="6568" y="5007"/>
                    <a:pt x="6568" y="5007"/>
                    <a:pt x="6568" y="5007"/>
                  </a:cubicBezTo>
                  <a:cubicBezTo>
                    <a:pt x="6568" y="5007"/>
                    <a:pt x="3071" y="5013"/>
                    <a:pt x="0" y="1296"/>
                  </a:cubicBezTo>
                  <a:cubicBezTo>
                    <a:pt x="0" y="232"/>
                    <a:pt x="0" y="232"/>
                    <a:pt x="0" y="2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26"/>
            <p:cNvSpPr>
              <a:spLocks/>
            </p:cNvSpPr>
            <p:nvPr userDrawn="1"/>
          </p:nvSpPr>
          <p:spPr bwMode="auto">
            <a:xfrm>
              <a:off x="0" y="3757"/>
              <a:ext cx="862" cy="580"/>
            </a:xfrm>
            <a:custGeom>
              <a:avLst/>
              <a:gdLst>
                <a:gd name="T0" fmla="*/ 0 w 2303"/>
                <a:gd name="T1" fmla="*/ 0 h 1548"/>
                <a:gd name="T2" fmla="*/ 2303 w 2303"/>
                <a:gd name="T3" fmla="*/ 1548 h 1548"/>
                <a:gd name="T4" fmla="*/ 0 w 2303"/>
                <a:gd name="T5" fmla="*/ 1548 h 1548"/>
                <a:gd name="T6" fmla="*/ 0 w 2303"/>
                <a:gd name="T7" fmla="*/ 0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3" h="1548">
                  <a:moveTo>
                    <a:pt x="0" y="0"/>
                  </a:moveTo>
                  <a:cubicBezTo>
                    <a:pt x="0" y="0"/>
                    <a:pt x="707" y="1332"/>
                    <a:pt x="2303" y="1548"/>
                  </a:cubicBezTo>
                  <a:cubicBezTo>
                    <a:pt x="0" y="1548"/>
                    <a:pt x="0" y="1548"/>
                    <a:pt x="0" y="15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0" y="5447796"/>
            <a:ext cx="9144001" cy="1417976"/>
            <a:chOff x="-1" y="5447796"/>
            <a:chExt cx="9144001" cy="1417976"/>
          </a:xfrm>
        </p:grpSpPr>
        <p:sp>
          <p:nvSpPr>
            <p:cNvPr id="22" name="Rectangle 21"/>
            <p:cNvSpPr/>
            <p:nvPr userDrawn="1"/>
          </p:nvSpPr>
          <p:spPr>
            <a:xfrm>
              <a:off x="-1" y="5450305"/>
              <a:ext cx="9144001" cy="141546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-1" y="5447796"/>
              <a:ext cx="9144001" cy="14799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9" name="Picture 40" descr="http://www.affigent.com/files/2013/06/Everbridge-Logo-300x63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2030" y="190500"/>
            <a:ext cx="2857500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/>
          <p:cNvSpPr/>
          <p:nvPr userDrawn="1"/>
        </p:nvSpPr>
        <p:spPr>
          <a:xfrm>
            <a:off x="255918" y="860325"/>
            <a:ext cx="378180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b="1" dirty="0" smtClean="0">
                <a:solidFill>
                  <a:srgbClr val="686A6E"/>
                </a:solidFill>
              </a:rPr>
              <a:t>Solutions for Unified Critical Communications</a:t>
            </a:r>
            <a:endParaRPr lang="en-US" sz="1300" b="1" dirty="0">
              <a:solidFill>
                <a:srgbClr val="686A6E"/>
              </a:solidFill>
            </a:endParaRPr>
          </a:p>
        </p:txBody>
      </p:sp>
      <p:sp>
        <p:nvSpPr>
          <p:cNvPr id="41" name="Text Placeholder 37"/>
          <p:cNvSpPr>
            <a:spLocks noGrp="1"/>
          </p:cNvSpPr>
          <p:nvPr>
            <p:ph type="body" sz="quarter" idx="11" hasCustomPrompt="1"/>
          </p:nvPr>
        </p:nvSpPr>
        <p:spPr>
          <a:xfrm>
            <a:off x="372029" y="6286500"/>
            <a:ext cx="6485969" cy="408598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4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45" name="Text Placeholder 37"/>
          <p:cNvSpPr>
            <a:spLocks noGrp="1"/>
          </p:cNvSpPr>
          <p:nvPr>
            <p:ph type="body" sz="quarter" idx="10" hasCustomPrompt="1"/>
          </p:nvPr>
        </p:nvSpPr>
        <p:spPr>
          <a:xfrm>
            <a:off x="372030" y="5729142"/>
            <a:ext cx="8278675" cy="557358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3200" b="1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46" name="Text Placeholder 37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0" y="6286500"/>
            <a:ext cx="1792705" cy="408598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8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cxnSp>
        <p:nvCxnSpPr>
          <p:cNvPr id="47" name="Straight Connector 46"/>
          <p:cNvCxnSpPr/>
          <p:nvPr userDrawn="1"/>
        </p:nvCxnSpPr>
        <p:spPr>
          <a:xfrm>
            <a:off x="6858000" y="6286500"/>
            <a:ext cx="0" cy="408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4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9733" y="2294660"/>
            <a:ext cx="4997450" cy="381472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2158666" y="2406650"/>
            <a:ext cx="4754608" cy="27589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2236254" y="2491539"/>
            <a:ext cx="4596012" cy="2588461"/>
          </a:xfrm>
          <a:prstGeom prst="rect">
            <a:avLst/>
          </a:prstGeom>
        </p:spPr>
        <p:txBody>
          <a:bodyPr anchor="ctr" anchorCtr="1"/>
          <a:lstStyle>
            <a:lvl1pPr marL="0" indent="0" algn="ctr">
              <a:buNone/>
              <a:defRPr b="1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SCREENSHOT</a:t>
            </a:r>
            <a:endParaRPr lang="en-US" dirty="0"/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190500" y="190500"/>
            <a:ext cx="8686800" cy="576072"/>
          </a:xfrm>
          <a:prstGeom prst="rect">
            <a:avLst/>
          </a:prstGeom>
        </p:spPr>
        <p:txBody>
          <a:bodyPr lIns="137160" anchor="ctr" anchorCtr="0"/>
          <a:lstStyle>
            <a:lvl1pPr marL="0" indent="0">
              <a:buNone/>
              <a:defRPr sz="2400" b="1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61472" y="1804917"/>
            <a:ext cx="1435100" cy="304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 smtClean="0"/>
              <a:t>Callout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61472" y="2124045"/>
            <a:ext cx="1435100" cy="8788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Callout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480345" y="1804917"/>
            <a:ext cx="1435100" cy="304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 smtClean="0"/>
              <a:t>Callout</a:t>
            </a:r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480345" y="2124045"/>
            <a:ext cx="1435100" cy="8788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Callout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161472" y="4567312"/>
            <a:ext cx="1435100" cy="304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 smtClean="0"/>
              <a:t>Callout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61472" y="4886440"/>
            <a:ext cx="1435100" cy="8788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Callout</a:t>
            </a:r>
            <a:endParaRPr 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480345" y="4567312"/>
            <a:ext cx="1435100" cy="304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 smtClean="0"/>
              <a:t>Callout</a:t>
            </a:r>
            <a:endParaRPr lang="en-US" dirty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7480345" y="4886440"/>
            <a:ext cx="1435100" cy="8788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Callout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90500" y="962025"/>
            <a:ext cx="8686800" cy="4114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90500" y="1370565"/>
            <a:ext cx="86868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236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4" grpId="0"/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" y="1779106"/>
            <a:ext cx="4997450" cy="381472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309433" y="1891096"/>
            <a:ext cx="4754608" cy="27589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387021" y="1975985"/>
            <a:ext cx="4596012" cy="2588461"/>
          </a:xfrm>
          <a:prstGeom prst="rect">
            <a:avLst/>
          </a:prstGeom>
        </p:spPr>
        <p:txBody>
          <a:bodyPr anchor="ctr" anchorCtr="1"/>
          <a:lstStyle>
            <a:lvl1pPr marL="0" indent="0" algn="ctr">
              <a:buNone/>
              <a:defRPr b="1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SCREENSHOT</a:t>
            </a:r>
            <a:endParaRPr lang="en-US" dirty="0"/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190500" y="190500"/>
            <a:ext cx="8686800" cy="576072"/>
          </a:xfrm>
          <a:prstGeom prst="rect">
            <a:avLst/>
          </a:prstGeom>
        </p:spPr>
        <p:txBody>
          <a:bodyPr lIns="137160" anchor="ctr" anchorCtr="0"/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5" name="Text Placeholder 1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448300" y="1779106"/>
            <a:ext cx="3467145" cy="304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 smtClean="0"/>
              <a:t>Callout</a:t>
            </a:r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448300" y="2268849"/>
            <a:ext cx="3467145" cy="22955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90500" y="962025"/>
            <a:ext cx="8686800" cy="4114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90500" y="1370565"/>
            <a:ext cx="86868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5448300" y="2083154"/>
            <a:ext cx="346714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78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4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ealthcare Titl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" y="0"/>
            <a:ext cx="9142914" cy="5486400"/>
          </a:xfrm>
          <a:prstGeom prst="rect">
            <a:avLst/>
          </a:prstGeom>
        </p:spPr>
      </p:pic>
      <p:grpSp>
        <p:nvGrpSpPr>
          <p:cNvPr id="27" name="Group 19"/>
          <p:cNvGrpSpPr>
            <a:grpSpLocks noChangeAspect="1"/>
          </p:cNvGrpSpPr>
          <p:nvPr/>
        </p:nvGrpSpPr>
        <p:grpSpPr bwMode="auto">
          <a:xfrm>
            <a:off x="2327274" y="0"/>
            <a:ext cx="6843219" cy="5450305"/>
            <a:chOff x="1466" y="0"/>
            <a:chExt cx="4311" cy="4347"/>
          </a:xfrm>
        </p:grpSpPr>
        <p:sp>
          <p:nvSpPr>
            <p:cNvPr id="29" name="Freeform 20"/>
            <p:cNvSpPr>
              <a:spLocks/>
            </p:cNvSpPr>
            <p:nvPr userDrawn="1"/>
          </p:nvSpPr>
          <p:spPr bwMode="auto">
            <a:xfrm>
              <a:off x="1466" y="0"/>
              <a:ext cx="4300" cy="4345"/>
            </a:xfrm>
            <a:custGeom>
              <a:avLst/>
              <a:gdLst>
                <a:gd name="T0" fmla="*/ 7837 w 8557"/>
                <a:gd name="T1" fmla="*/ 0 h 8644"/>
                <a:gd name="T2" fmla="*/ 0 w 8557"/>
                <a:gd name="T3" fmla="*/ 8640 h 8644"/>
                <a:gd name="T4" fmla="*/ 1956 w 8557"/>
                <a:gd name="T5" fmla="*/ 8644 h 8644"/>
                <a:gd name="T6" fmla="*/ 8557 w 8557"/>
                <a:gd name="T7" fmla="*/ 1732 h 8644"/>
                <a:gd name="T8" fmla="*/ 8557 w 8557"/>
                <a:gd name="T9" fmla="*/ 0 h 8644"/>
                <a:gd name="T10" fmla="*/ 7837 w 8557"/>
                <a:gd name="T11" fmla="*/ 0 h 8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57" h="8644">
                  <a:moveTo>
                    <a:pt x="7837" y="0"/>
                  </a:moveTo>
                  <a:cubicBezTo>
                    <a:pt x="7837" y="0"/>
                    <a:pt x="7873" y="6657"/>
                    <a:pt x="0" y="8640"/>
                  </a:cubicBezTo>
                  <a:cubicBezTo>
                    <a:pt x="1956" y="8644"/>
                    <a:pt x="1956" y="8644"/>
                    <a:pt x="1956" y="8644"/>
                  </a:cubicBezTo>
                  <a:cubicBezTo>
                    <a:pt x="1956" y="8644"/>
                    <a:pt x="7177" y="7596"/>
                    <a:pt x="8557" y="1732"/>
                  </a:cubicBezTo>
                  <a:cubicBezTo>
                    <a:pt x="8557" y="0"/>
                    <a:pt x="8557" y="0"/>
                    <a:pt x="8557" y="0"/>
                  </a:cubicBezTo>
                  <a:lnTo>
                    <a:pt x="7837" y="0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1"/>
            <p:cNvSpPr>
              <a:spLocks/>
            </p:cNvSpPr>
            <p:nvPr userDrawn="1"/>
          </p:nvSpPr>
          <p:spPr bwMode="auto">
            <a:xfrm>
              <a:off x="3277" y="1603"/>
              <a:ext cx="2500" cy="2744"/>
            </a:xfrm>
            <a:custGeom>
              <a:avLst/>
              <a:gdLst>
                <a:gd name="T0" fmla="*/ 4951 w 4974"/>
                <a:gd name="T1" fmla="*/ 0 h 5458"/>
                <a:gd name="T2" fmla="*/ 0 w 4974"/>
                <a:gd name="T3" fmla="*/ 5452 h 5458"/>
                <a:gd name="T4" fmla="*/ 1236 w 4974"/>
                <a:gd name="T5" fmla="*/ 5458 h 5458"/>
                <a:gd name="T6" fmla="*/ 4964 w 4974"/>
                <a:gd name="T7" fmla="*/ 2077 h 5458"/>
                <a:gd name="T8" fmla="*/ 4964 w 4974"/>
                <a:gd name="T9" fmla="*/ 351 h 5458"/>
                <a:gd name="T10" fmla="*/ 4951 w 4974"/>
                <a:gd name="T11" fmla="*/ 0 h 5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74" h="5458">
                  <a:moveTo>
                    <a:pt x="4951" y="0"/>
                  </a:moveTo>
                  <a:cubicBezTo>
                    <a:pt x="4951" y="0"/>
                    <a:pt x="4974" y="4199"/>
                    <a:pt x="0" y="5452"/>
                  </a:cubicBezTo>
                  <a:cubicBezTo>
                    <a:pt x="1236" y="5458"/>
                    <a:pt x="1236" y="5458"/>
                    <a:pt x="1236" y="5458"/>
                  </a:cubicBezTo>
                  <a:cubicBezTo>
                    <a:pt x="1236" y="5458"/>
                    <a:pt x="4244" y="4946"/>
                    <a:pt x="4964" y="2077"/>
                  </a:cubicBezTo>
                  <a:cubicBezTo>
                    <a:pt x="4964" y="351"/>
                    <a:pt x="4964" y="351"/>
                    <a:pt x="4964" y="351"/>
                  </a:cubicBezTo>
                  <a:lnTo>
                    <a:pt x="4951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2" name="Group 24"/>
          <p:cNvGrpSpPr>
            <a:grpSpLocks noChangeAspect="1"/>
          </p:cNvGrpSpPr>
          <p:nvPr/>
        </p:nvGrpSpPr>
        <p:grpSpPr bwMode="auto">
          <a:xfrm>
            <a:off x="0" y="2614953"/>
            <a:ext cx="4740442" cy="2924623"/>
            <a:chOff x="0" y="2462"/>
            <a:chExt cx="3044" cy="1878"/>
          </a:xfrm>
        </p:grpSpPr>
        <p:sp>
          <p:nvSpPr>
            <p:cNvPr id="34" name="Freeform 25"/>
            <p:cNvSpPr>
              <a:spLocks/>
            </p:cNvSpPr>
            <p:nvPr userDrawn="1"/>
          </p:nvSpPr>
          <p:spPr bwMode="auto">
            <a:xfrm>
              <a:off x="0" y="2462"/>
              <a:ext cx="3044" cy="1878"/>
            </a:xfrm>
            <a:custGeom>
              <a:avLst/>
              <a:gdLst>
                <a:gd name="T0" fmla="*/ 0 w 8131"/>
                <a:gd name="T1" fmla="*/ 0 h 5013"/>
                <a:gd name="T2" fmla="*/ 8131 w 8131"/>
                <a:gd name="T3" fmla="*/ 5005 h 5013"/>
                <a:gd name="T4" fmla="*/ 6568 w 8131"/>
                <a:gd name="T5" fmla="*/ 5007 h 5013"/>
                <a:gd name="T6" fmla="*/ 0 w 8131"/>
                <a:gd name="T7" fmla="*/ 1296 h 5013"/>
                <a:gd name="T8" fmla="*/ 0 w 8131"/>
                <a:gd name="T9" fmla="*/ 232 h 5013"/>
                <a:gd name="T10" fmla="*/ 0 w 8131"/>
                <a:gd name="T11" fmla="*/ 0 h 5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31" h="5013">
                  <a:moveTo>
                    <a:pt x="0" y="0"/>
                  </a:moveTo>
                  <a:cubicBezTo>
                    <a:pt x="0" y="0"/>
                    <a:pt x="1643" y="3853"/>
                    <a:pt x="8131" y="5005"/>
                  </a:cubicBezTo>
                  <a:cubicBezTo>
                    <a:pt x="6568" y="5007"/>
                    <a:pt x="6568" y="5007"/>
                    <a:pt x="6568" y="5007"/>
                  </a:cubicBezTo>
                  <a:cubicBezTo>
                    <a:pt x="6568" y="5007"/>
                    <a:pt x="3071" y="5013"/>
                    <a:pt x="0" y="1296"/>
                  </a:cubicBezTo>
                  <a:cubicBezTo>
                    <a:pt x="0" y="232"/>
                    <a:pt x="0" y="232"/>
                    <a:pt x="0" y="2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26"/>
            <p:cNvSpPr>
              <a:spLocks/>
            </p:cNvSpPr>
            <p:nvPr userDrawn="1"/>
          </p:nvSpPr>
          <p:spPr bwMode="auto">
            <a:xfrm>
              <a:off x="0" y="3207"/>
              <a:ext cx="1680" cy="1130"/>
            </a:xfrm>
            <a:custGeom>
              <a:avLst/>
              <a:gdLst>
                <a:gd name="T0" fmla="*/ 0 w 2303"/>
                <a:gd name="T1" fmla="*/ 0 h 1548"/>
                <a:gd name="T2" fmla="*/ 2303 w 2303"/>
                <a:gd name="T3" fmla="*/ 1548 h 1548"/>
                <a:gd name="T4" fmla="*/ 0 w 2303"/>
                <a:gd name="T5" fmla="*/ 1548 h 1548"/>
                <a:gd name="T6" fmla="*/ 0 w 2303"/>
                <a:gd name="T7" fmla="*/ 0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3" h="1548">
                  <a:moveTo>
                    <a:pt x="0" y="0"/>
                  </a:moveTo>
                  <a:cubicBezTo>
                    <a:pt x="0" y="0"/>
                    <a:pt x="707" y="1332"/>
                    <a:pt x="2303" y="1548"/>
                  </a:cubicBezTo>
                  <a:cubicBezTo>
                    <a:pt x="0" y="1548"/>
                    <a:pt x="0" y="1548"/>
                    <a:pt x="0" y="15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2" name="Group 24"/>
          <p:cNvGrpSpPr>
            <a:grpSpLocks noChangeAspect="1"/>
          </p:cNvGrpSpPr>
          <p:nvPr/>
        </p:nvGrpSpPr>
        <p:grpSpPr bwMode="auto">
          <a:xfrm rot="10800000">
            <a:off x="4321174" y="-11063"/>
            <a:ext cx="4831857" cy="2981021"/>
            <a:chOff x="0" y="2462"/>
            <a:chExt cx="3044" cy="1878"/>
          </a:xfrm>
        </p:grpSpPr>
        <p:sp>
          <p:nvSpPr>
            <p:cNvPr id="43" name="Freeform 25"/>
            <p:cNvSpPr>
              <a:spLocks/>
            </p:cNvSpPr>
            <p:nvPr userDrawn="1"/>
          </p:nvSpPr>
          <p:spPr bwMode="auto">
            <a:xfrm>
              <a:off x="0" y="2462"/>
              <a:ext cx="3044" cy="1878"/>
            </a:xfrm>
            <a:custGeom>
              <a:avLst/>
              <a:gdLst>
                <a:gd name="T0" fmla="*/ 0 w 8131"/>
                <a:gd name="T1" fmla="*/ 0 h 5013"/>
                <a:gd name="T2" fmla="*/ 8131 w 8131"/>
                <a:gd name="T3" fmla="*/ 5005 h 5013"/>
                <a:gd name="T4" fmla="*/ 6568 w 8131"/>
                <a:gd name="T5" fmla="*/ 5007 h 5013"/>
                <a:gd name="T6" fmla="*/ 0 w 8131"/>
                <a:gd name="T7" fmla="*/ 1296 h 5013"/>
                <a:gd name="T8" fmla="*/ 0 w 8131"/>
                <a:gd name="T9" fmla="*/ 232 h 5013"/>
                <a:gd name="T10" fmla="*/ 0 w 8131"/>
                <a:gd name="T11" fmla="*/ 0 h 5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31" h="5013">
                  <a:moveTo>
                    <a:pt x="0" y="0"/>
                  </a:moveTo>
                  <a:cubicBezTo>
                    <a:pt x="0" y="0"/>
                    <a:pt x="1643" y="3853"/>
                    <a:pt x="8131" y="5005"/>
                  </a:cubicBezTo>
                  <a:cubicBezTo>
                    <a:pt x="6568" y="5007"/>
                    <a:pt x="6568" y="5007"/>
                    <a:pt x="6568" y="5007"/>
                  </a:cubicBezTo>
                  <a:cubicBezTo>
                    <a:pt x="6568" y="5007"/>
                    <a:pt x="3071" y="5013"/>
                    <a:pt x="0" y="1296"/>
                  </a:cubicBezTo>
                  <a:cubicBezTo>
                    <a:pt x="0" y="232"/>
                    <a:pt x="0" y="232"/>
                    <a:pt x="0" y="2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26"/>
            <p:cNvSpPr>
              <a:spLocks/>
            </p:cNvSpPr>
            <p:nvPr userDrawn="1"/>
          </p:nvSpPr>
          <p:spPr bwMode="auto">
            <a:xfrm>
              <a:off x="0" y="3757"/>
              <a:ext cx="862" cy="580"/>
            </a:xfrm>
            <a:custGeom>
              <a:avLst/>
              <a:gdLst>
                <a:gd name="T0" fmla="*/ 0 w 2303"/>
                <a:gd name="T1" fmla="*/ 0 h 1548"/>
                <a:gd name="T2" fmla="*/ 2303 w 2303"/>
                <a:gd name="T3" fmla="*/ 1548 h 1548"/>
                <a:gd name="T4" fmla="*/ 0 w 2303"/>
                <a:gd name="T5" fmla="*/ 1548 h 1548"/>
                <a:gd name="T6" fmla="*/ 0 w 2303"/>
                <a:gd name="T7" fmla="*/ 0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3" h="1548">
                  <a:moveTo>
                    <a:pt x="0" y="0"/>
                  </a:moveTo>
                  <a:cubicBezTo>
                    <a:pt x="0" y="0"/>
                    <a:pt x="707" y="1332"/>
                    <a:pt x="2303" y="1548"/>
                  </a:cubicBezTo>
                  <a:cubicBezTo>
                    <a:pt x="0" y="1548"/>
                    <a:pt x="0" y="1548"/>
                    <a:pt x="0" y="15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0" y="5447796"/>
            <a:ext cx="9144001" cy="1417976"/>
            <a:chOff x="-1" y="5447796"/>
            <a:chExt cx="9144001" cy="1417976"/>
          </a:xfrm>
        </p:grpSpPr>
        <p:sp>
          <p:nvSpPr>
            <p:cNvPr id="31" name="Rectangle 30"/>
            <p:cNvSpPr/>
            <p:nvPr userDrawn="1"/>
          </p:nvSpPr>
          <p:spPr>
            <a:xfrm>
              <a:off x="-1" y="5450305"/>
              <a:ext cx="9144001" cy="141546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-1" y="5447796"/>
              <a:ext cx="9144001" cy="14799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9" name="Picture 40" descr="http://www.affigent.com/files/2013/06/Everbridge-Logo-300x6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2030" y="190500"/>
            <a:ext cx="2857500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255918" y="860325"/>
            <a:ext cx="378180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b="1" dirty="0" smtClean="0">
                <a:solidFill>
                  <a:srgbClr val="686A6E"/>
                </a:solidFill>
              </a:rPr>
              <a:t>Solutions for Unified Critical Communications</a:t>
            </a:r>
            <a:endParaRPr lang="en-US" sz="1300" b="1" dirty="0">
              <a:solidFill>
                <a:srgbClr val="686A6E"/>
              </a:solidFill>
            </a:endParaRPr>
          </a:p>
        </p:txBody>
      </p:sp>
      <p:sp>
        <p:nvSpPr>
          <p:cNvPr id="39" name="Text Placeholder 37"/>
          <p:cNvSpPr>
            <a:spLocks noGrp="1"/>
          </p:cNvSpPr>
          <p:nvPr>
            <p:ph type="body" sz="quarter" idx="11" hasCustomPrompt="1"/>
          </p:nvPr>
        </p:nvSpPr>
        <p:spPr>
          <a:xfrm>
            <a:off x="372029" y="6286500"/>
            <a:ext cx="6485969" cy="408598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4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40" name="Text Placeholder 37"/>
          <p:cNvSpPr>
            <a:spLocks noGrp="1"/>
          </p:cNvSpPr>
          <p:nvPr>
            <p:ph type="body" sz="quarter" idx="10" hasCustomPrompt="1"/>
          </p:nvPr>
        </p:nvSpPr>
        <p:spPr>
          <a:xfrm>
            <a:off x="372030" y="5729142"/>
            <a:ext cx="8278675" cy="557358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3200" b="1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45" name="Text Placeholder 37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0" y="6286500"/>
            <a:ext cx="1792705" cy="408598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8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cxnSp>
        <p:nvCxnSpPr>
          <p:cNvPr id="46" name="Straight Connector 45"/>
          <p:cNvCxnSpPr/>
          <p:nvPr/>
        </p:nvCxnSpPr>
        <p:spPr>
          <a:xfrm>
            <a:off x="6858000" y="6286500"/>
            <a:ext cx="0" cy="408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57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7995" y="1779106"/>
            <a:ext cx="4997450" cy="381472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4036928" y="1891096"/>
            <a:ext cx="4754608" cy="27589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4114516" y="1975985"/>
            <a:ext cx="4596012" cy="2588461"/>
          </a:xfrm>
          <a:prstGeom prst="rect">
            <a:avLst/>
          </a:prstGeom>
        </p:spPr>
        <p:txBody>
          <a:bodyPr anchor="ctr" anchorCtr="1"/>
          <a:lstStyle>
            <a:lvl1pPr marL="0" indent="0" algn="ctr">
              <a:buNone/>
              <a:defRPr b="1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SCREENSHOT</a:t>
            </a:r>
            <a:endParaRPr lang="en-US" dirty="0"/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190500" y="190500"/>
            <a:ext cx="8686800" cy="576072"/>
          </a:xfrm>
          <a:prstGeom prst="rect">
            <a:avLst/>
          </a:prstGeom>
        </p:spPr>
        <p:txBody>
          <a:bodyPr lIns="137160" anchor="ctr" anchorCtr="0"/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5" name="Text Placeholder 1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90500" y="1779106"/>
            <a:ext cx="3467145" cy="304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 smtClean="0"/>
              <a:t>Callout</a:t>
            </a:r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90500" y="2268849"/>
            <a:ext cx="3467145" cy="22955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90500" y="962025"/>
            <a:ext cx="8686800" cy="4114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90500" y="1370565"/>
            <a:ext cx="86868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190500" y="2083154"/>
            <a:ext cx="346714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15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4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190500" y="190500"/>
            <a:ext cx="8686800" cy="576072"/>
          </a:xfrm>
          <a:prstGeom prst="rect">
            <a:avLst/>
          </a:prstGeom>
        </p:spPr>
        <p:txBody>
          <a:bodyPr lIns="137160" anchor="ctr" anchorCtr="0"/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90500" y="962025"/>
            <a:ext cx="8686800" cy="4114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90500" y="1370565"/>
            <a:ext cx="86868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890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190500" y="190500"/>
            <a:ext cx="8686800" cy="576072"/>
          </a:xfrm>
          <a:prstGeom prst="rect">
            <a:avLst/>
          </a:prstGeom>
        </p:spPr>
        <p:txBody>
          <a:bodyPr lIns="137160" anchor="ctr" anchorCtr="0"/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90500" y="962025"/>
            <a:ext cx="8686800" cy="4114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90500" y="1370565"/>
            <a:ext cx="86868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0" descr="http://www.affigent.com/files/2013/06/Everbridge-Logo-300x63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947" y="6420090"/>
            <a:ext cx="1497874" cy="31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1" y="190500"/>
            <a:ext cx="190500" cy="5795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9048206" y="1"/>
            <a:ext cx="95794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521700" y="6473146"/>
            <a:ext cx="355600" cy="253916"/>
          </a:xfrm>
          <a:prstGeom prst="rect">
            <a:avLst/>
          </a:prstGeom>
          <a:noFill/>
        </p:spPr>
        <p:txBody>
          <a:bodyPr wrap="square" rIns="0" rtlCol="0" anchor="ctr">
            <a:spAutoFit/>
          </a:bodyPr>
          <a:lstStyle/>
          <a:p>
            <a:pPr algn="r"/>
            <a:fld id="{199A90E5-D365-4930-A477-41E2176A715F}" type="slidenum">
              <a:rPr lang="en-US" sz="1050" smtClean="0">
                <a:solidFill>
                  <a:schemeClr val="tx2"/>
                </a:solidFill>
                <a:latin typeface="+mn-lt"/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489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190500" y="190500"/>
            <a:ext cx="8686800" cy="576072"/>
          </a:xfrm>
          <a:prstGeom prst="rect">
            <a:avLst/>
          </a:prstGeom>
        </p:spPr>
        <p:txBody>
          <a:bodyPr lIns="137160" anchor="ctr" anchorCtr="0"/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TOC or Agenda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3502312"/>
              </p:ext>
            </p:extLst>
          </p:nvPr>
        </p:nvGraphicFramePr>
        <p:xfrm>
          <a:off x="304800" y="1130300"/>
          <a:ext cx="8572500" cy="4965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4112"/>
                <a:gridCol w="7958388"/>
              </a:tblGrid>
              <a:tr h="781997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Topic –</a:t>
                      </a:r>
                      <a:r>
                        <a:rPr lang="en-US" baseline="0" dirty="0" smtClean="0">
                          <a:solidFill>
                            <a:schemeClr val="tx2"/>
                          </a:solidFill>
                        </a:rPr>
                        <a:t> Century Gothic (bold) size 18 in Dark Gray</a:t>
                      </a:r>
                      <a:endParaRPr lang="en-US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836741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1"/>
                          </a:solidFill>
                        </a:rPr>
                        <a:t>2</a:t>
                      </a:r>
                      <a:endParaRPr lang="en-US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Topic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836741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1"/>
                          </a:solidFill>
                        </a:rPr>
                        <a:t>3</a:t>
                      </a:r>
                      <a:endParaRPr lang="en-US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Topic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836741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1"/>
                          </a:solidFill>
                        </a:rPr>
                        <a:t>4</a:t>
                      </a:r>
                      <a:endParaRPr lang="en-US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Topic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836741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1"/>
                          </a:solidFill>
                        </a:rPr>
                        <a:t>5</a:t>
                      </a:r>
                      <a:endParaRPr lang="en-US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Topic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836741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1"/>
                          </a:solidFill>
                        </a:rPr>
                        <a:t>6</a:t>
                      </a:r>
                      <a:endParaRPr lang="en-US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Topic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468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190500" y="190500"/>
            <a:ext cx="8686800" cy="576072"/>
          </a:xfrm>
          <a:prstGeom prst="rect">
            <a:avLst/>
          </a:prstGeom>
        </p:spPr>
        <p:txBody>
          <a:bodyPr lIns="137160" anchor="ctr" anchorCtr="0"/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15915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380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293914" y="190500"/>
            <a:ext cx="2004786" cy="200478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 b="1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COMPANY LOGO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2501900" y="2315391"/>
            <a:ext cx="6375400" cy="4114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800" b="1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ENTER COMPANY NAME HERE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90500" y="2732640"/>
            <a:ext cx="86868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190500" y="2311400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COMPANY NAME:</a:t>
            </a:r>
            <a:endParaRPr lang="en-US" sz="1800" b="1" kern="1200" baseline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4" hasCustomPrompt="1"/>
          </p:nvPr>
        </p:nvSpPr>
        <p:spPr>
          <a:xfrm>
            <a:off x="2501900" y="2851150"/>
            <a:ext cx="6375400" cy="15618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90500" y="2848211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BACKGROUND:</a:t>
            </a:r>
            <a:endParaRPr lang="en-US" sz="1800" b="1" kern="1200" baseline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90500" y="4530307"/>
            <a:ext cx="86868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/>
          <p:cNvSpPr>
            <a:spLocks noGrp="1"/>
          </p:cNvSpPr>
          <p:nvPr>
            <p:ph type="body" sz="quarter" idx="35" hasCustomPrompt="1"/>
          </p:nvPr>
        </p:nvSpPr>
        <p:spPr>
          <a:xfrm>
            <a:off x="2501900" y="4647618"/>
            <a:ext cx="6375400" cy="100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90500" y="4644679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TAKEAWAY:</a:t>
            </a:r>
            <a:endParaRPr lang="en-US" sz="1800" b="1" kern="1200" baseline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2501900" y="5875020"/>
            <a:ext cx="6375400" cy="4114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600" b="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190500" y="5862320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TAGS:</a:t>
            </a:r>
            <a:endParaRPr lang="en-US" sz="1800" b="1" kern="1200" baseline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190500" y="5760682"/>
            <a:ext cx="86868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2"/>
          <p:cNvSpPr>
            <a:spLocks noGrp="1"/>
          </p:cNvSpPr>
          <p:nvPr>
            <p:ph type="pic" sz="quarter" idx="37" hasCustomPrompt="1"/>
          </p:nvPr>
        </p:nvSpPr>
        <p:spPr>
          <a:xfrm>
            <a:off x="2501900" y="186037"/>
            <a:ext cx="916214" cy="916214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 b="1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ICONS</a:t>
            </a:r>
            <a:endParaRPr lang="en-US" dirty="0"/>
          </a:p>
        </p:txBody>
      </p:sp>
      <p:sp>
        <p:nvSpPr>
          <p:cNvPr id="29" name="TextBox 28"/>
          <p:cNvSpPr txBox="1"/>
          <p:nvPr userDrawn="1"/>
        </p:nvSpPr>
        <p:spPr>
          <a:xfrm>
            <a:off x="6565900" y="1379774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CONTACTS:</a:t>
            </a:r>
            <a:endParaRPr lang="en-US" sz="1800" b="1" kern="1200" baseline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6063343" y="1786006"/>
            <a:ext cx="2813957" cy="411480"/>
          </a:xfrm>
          <a:prstGeom prst="rect">
            <a:avLst/>
          </a:prstGeom>
        </p:spPr>
        <p:txBody>
          <a:bodyPr anchor="ctr" anchorCtr="0"/>
          <a:lstStyle>
            <a:lvl1pPr marL="0" indent="0" algn="r">
              <a:buNone/>
              <a:defRPr sz="1600" b="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Enter number</a:t>
            </a:r>
            <a:endParaRPr lang="en-US" dirty="0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43" hasCustomPrompt="1"/>
          </p:nvPr>
        </p:nvSpPr>
        <p:spPr>
          <a:xfrm>
            <a:off x="2501900" y="1277876"/>
            <a:ext cx="916214" cy="916214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 b="1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ICONS</a:t>
            </a:r>
            <a:endParaRPr lang="en-US" dirty="0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44" hasCustomPrompt="1"/>
          </p:nvPr>
        </p:nvSpPr>
        <p:spPr>
          <a:xfrm>
            <a:off x="3621314" y="1277876"/>
            <a:ext cx="916214" cy="916214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 b="1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ICONS</a:t>
            </a:r>
            <a:endParaRPr lang="en-US" dirty="0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45" hasCustomPrompt="1"/>
          </p:nvPr>
        </p:nvSpPr>
        <p:spPr>
          <a:xfrm>
            <a:off x="4740728" y="1277876"/>
            <a:ext cx="916214" cy="916214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 b="1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ICONS</a:t>
            </a:r>
            <a:endParaRPr lang="en-US" dirty="0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46" hasCustomPrompt="1"/>
          </p:nvPr>
        </p:nvSpPr>
        <p:spPr>
          <a:xfrm>
            <a:off x="3621314" y="186037"/>
            <a:ext cx="916214" cy="916214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 b="1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ICONS</a:t>
            </a:r>
            <a:endParaRPr lang="en-US" dirty="0"/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47" hasCustomPrompt="1"/>
          </p:nvPr>
        </p:nvSpPr>
        <p:spPr>
          <a:xfrm>
            <a:off x="4740728" y="186037"/>
            <a:ext cx="916214" cy="916214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 b="1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ICONS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12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4" grpId="0"/>
      <p:bldP spid="29" grpId="0"/>
      <p:bldP spid="3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/>
      <p:bldP spid="34" grpId="0"/>
      <p:bldP spid="35" grpId="0"/>
      <p:bldP spid="36" grpId="0"/>
      <p:bldP spid="37" grpId="0"/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90500" y="962025"/>
            <a:ext cx="8686800" cy="4114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4" name="Content Placeholder 8"/>
          <p:cNvSpPr>
            <a:spLocks noGrp="1"/>
          </p:cNvSpPr>
          <p:nvPr>
            <p:ph sz="quarter" idx="33" hasCustomPrompt="1"/>
          </p:nvPr>
        </p:nvSpPr>
        <p:spPr>
          <a:xfrm>
            <a:off x="190500" y="1489388"/>
            <a:ext cx="8686800" cy="1000249"/>
          </a:xfrm>
          <a:prstGeom prst="rect">
            <a:avLst/>
          </a:prstGeom>
        </p:spPr>
        <p:txBody>
          <a:bodyPr bIns="45720" anchor="t" anchorCtr="0"/>
          <a:lstStyle>
            <a:lvl1pPr marL="0" indent="0" algn="l">
              <a:buClr>
                <a:schemeClr val="accent1"/>
              </a:buClr>
              <a:buFont typeface="Arial" panose="020B0604020202020204" pitchFamily="34" charset="0"/>
              <a:buNone/>
              <a:defRPr sz="12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190500" y="2860456"/>
            <a:ext cx="8686800" cy="4114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2" name="Content Placeholder 8"/>
          <p:cNvSpPr>
            <a:spLocks noGrp="1"/>
          </p:cNvSpPr>
          <p:nvPr>
            <p:ph sz="quarter" idx="35" hasCustomPrompt="1"/>
          </p:nvPr>
        </p:nvSpPr>
        <p:spPr>
          <a:xfrm>
            <a:off x="190500" y="3387819"/>
            <a:ext cx="8686800" cy="1000249"/>
          </a:xfrm>
          <a:prstGeom prst="rect">
            <a:avLst/>
          </a:prstGeom>
        </p:spPr>
        <p:txBody>
          <a:bodyPr bIns="4572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add text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190500" y="4758888"/>
            <a:ext cx="8686800" cy="4114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4" name="Content Placeholder 8"/>
          <p:cNvSpPr>
            <a:spLocks noGrp="1"/>
          </p:cNvSpPr>
          <p:nvPr>
            <p:ph sz="quarter" idx="37" hasCustomPrompt="1"/>
          </p:nvPr>
        </p:nvSpPr>
        <p:spPr>
          <a:xfrm>
            <a:off x="190500" y="5286251"/>
            <a:ext cx="8686800" cy="1000249"/>
          </a:xfrm>
          <a:prstGeom prst="rect">
            <a:avLst/>
          </a:prstGeom>
        </p:spPr>
        <p:txBody>
          <a:bodyPr bIns="4572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add text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190500" y="190500"/>
            <a:ext cx="8686800" cy="576072"/>
          </a:xfrm>
          <a:prstGeom prst="rect">
            <a:avLst/>
          </a:prstGeom>
        </p:spPr>
        <p:txBody>
          <a:bodyPr lIns="137160" anchor="ctr" anchorCtr="0"/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190500" y="3271936"/>
            <a:ext cx="86868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190500" y="1370565"/>
            <a:ext cx="86868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190500" y="5170368"/>
            <a:ext cx="86868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2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31" hasCustomPrompt="1"/>
          </p:nvPr>
        </p:nvSpPr>
        <p:spPr>
          <a:xfrm>
            <a:off x="190500" y="1489388"/>
            <a:ext cx="8686800" cy="4797112"/>
          </a:xfrm>
          <a:prstGeom prst="rect">
            <a:avLst/>
          </a:prstGeom>
        </p:spPr>
        <p:txBody>
          <a:bodyPr bIns="548640" anchor="b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dirty="0" smtClean="0"/>
              <a:t>FULL IMAGE PLACEMENT HOLDER</a:t>
            </a:r>
          </a:p>
          <a:p>
            <a:r>
              <a:rPr lang="en-US" dirty="0" smtClean="0"/>
              <a:t>Resize image to cover grey box</a:t>
            </a:r>
            <a:endParaRPr lang="en-US" dirty="0"/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190500" y="190500"/>
            <a:ext cx="8686800" cy="576072"/>
          </a:xfrm>
          <a:prstGeom prst="rect">
            <a:avLst/>
          </a:prstGeom>
        </p:spPr>
        <p:txBody>
          <a:bodyPr lIns="137160" anchor="ctr" anchorCtr="0"/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90500" y="962025"/>
            <a:ext cx="8686800" cy="4114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90500" y="1370565"/>
            <a:ext cx="8686800" cy="294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9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190500" y="190500"/>
            <a:ext cx="8686800" cy="576072"/>
          </a:xfrm>
          <a:prstGeom prst="rect">
            <a:avLst/>
          </a:prstGeom>
        </p:spPr>
        <p:txBody>
          <a:bodyPr lIns="137160" anchor="ctr" anchorCtr="0"/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90500" y="962025"/>
            <a:ext cx="8686800" cy="4114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90500" y="1370565"/>
            <a:ext cx="8686800" cy="294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/>
          <p:cNvSpPr>
            <a:spLocks noGrp="1"/>
          </p:cNvSpPr>
          <p:nvPr>
            <p:ph type="chart" sz="quarter" idx="34" hasCustomPrompt="1"/>
          </p:nvPr>
        </p:nvSpPr>
        <p:spPr>
          <a:xfrm>
            <a:off x="190500" y="1489075"/>
            <a:ext cx="8686800" cy="4797425"/>
          </a:xfrm>
          <a:prstGeom prst="rect">
            <a:avLst/>
          </a:prstGeom>
        </p:spPr>
        <p:txBody>
          <a:bodyPr bIns="1737360" anchor="b" anchorCtr="1"/>
          <a:lstStyle>
            <a:lvl1pPr marL="0" indent="0" algn="ctr">
              <a:buNone/>
              <a:defRPr sz="1600" b="1" baseline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dirty="0" smtClean="0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54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/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rporat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Picture 3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" y="0"/>
            <a:ext cx="9144001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19"/>
          <p:cNvGrpSpPr>
            <a:grpSpLocks noChangeAspect="1"/>
          </p:cNvGrpSpPr>
          <p:nvPr/>
        </p:nvGrpSpPr>
        <p:grpSpPr bwMode="auto">
          <a:xfrm>
            <a:off x="2327274" y="0"/>
            <a:ext cx="6843219" cy="5450305"/>
            <a:chOff x="1466" y="0"/>
            <a:chExt cx="4311" cy="4347"/>
          </a:xfrm>
        </p:grpSpPr>
        <p:sp>
          <p:nvSpPr>
            <p:cNvPr id="29" name="Freeform 20"/>
            <p:cNvSpPr>
              <a:spLocks/>
            </p:cNvSpPr>
            <p:nvPr userDrawn="1"/>
          </p:nvSpPr>
          <p:spPr bwMode="auto">
            <a:xfrm>
              <a:off x="1466" y="0"/>
              <a:ext cx="4300" cy="4345"/>
            </a:xfrm>
            <a:custGeom>
              <a:avLst/>
              <a:gdLst>
                <a:gd name="T0" fmla="*/ 7837 w 8557"/>
                <a:gd name="T1" fmla="*/ 0 h 8644"/>
                <a:gd name="T2" fmla="*/ 0 w 8557"/>
                <a:gd name="T3" fmla="*/ 8640 h 8644"/>
                <a:gd name="T4" fmla="*/ 1956 w 8557"/>
                <a:gd name="T5" fmla="*/ 8644 h 8644"/>
                <a:gd name="T6" fmla="*/ 8557 w 8557"/>
                <a:gd name="T7" fmla="*/ 1732 h 8644"/>
                <a:gd name="T8" fmla="*/ 8557 w 8557"/>
                <a:gd name="T9" fmla="*/ 0 h 8644"/>
                <a:gd name="T10" fmla="*/ 7837 w 8557"/>
                <a:gd name="T11" fmla="*/ 0 h 8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57" h="8644">
                  <a:moveTo>
                    <a:pt x="7837" y="0"/>
                  </a:moveTo>
                  <a:cubicBezTo>
                    <a:pt x="7837" y="0"/>
                    <a:pt x="7873" y="6657"/>
                    <a:pt x="0" y="8640"/>
                  </a:cubicBezTo>
                  <a:cubicBezTo>
                    <a:pt x="1956" y="8644"/>
                    <a:pt x="1956" y="8644"/>
                    <a:pt x="1956" y="8644"/>
                  </a:cubicBezTo>
                  <a:cubicBezTo>
                    <a:pt x="1956" y="8644"/>
                    <a:pt x="7177" y="7596"/>
                    <a:pt x="8557" y="1732"/>
                  </a:cubicBezTo>
                  <a:cubicBezTo>
                    <a:pt x="8557" y="0"/>
                    <a:pt x="8557" y="0"/>
                    <a:pt x="8557" y="0"/>
                  </a:cubicBezTo>
                  <a:lnTo>
                    <a:pt x="7837" y="0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1"/>
            <p:cNvSpPr>
              <a:spLocks/>
            </p:cNvSpPr>
            <p:nvPr userDrawn="1"/>
          </p:nvSpPr>
          <p:spPr bwMode="auto">
            <a:xfrm>
              <a:off x="3277" y="1603"/>
              <a:ext cx="2500" cy="2744"/>
            </a:xfrm>
            <a:custGeom>
              <a:avLst/>
              <a:gdLst>
                <a:gd name="T0" fmla="*/ 4951 w 4974"/>
                <a:gd name="T1" fmla="*/ 0 h 5458"/>
                <a:gd name="T2" fmla="*/ 0 w 4974"/>
                <a:gd name="T3" fmla="*/ 5452 h 5458"/>
                <a:gd name="T4" fmla="*/ 1236 w 4974"/>
                <a:gd name="T5" fmla="*/ 5458 h 5458"/>
                <a:gd name="T6" fmla="*/ 4964 w 4974"/>
                <a:gd name="T7" fmla="*/ 2077 h 5458"/>
                <a:gd name="T8" fmla="*/ 4964 w 4974"/>
                <a:gd name="T9" fmla="*/ 351 h 5458"/>
                <a:gd name="T10" fmla="*/ 4951 w 4974"/>
                <a:gd name="T11" fmla="*/ 0 h 5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74" h="5458">
                  <a:moveTo>
                    <a:pt x="4951" y="0"/>
                  </a:moveTo>
                  <a:cubicBezTo>
                    <a:pt x="4951" y="0"/>
                    <a:pt x="4974" y="4199"/>
                    <a:pt x="0" y="5452"/>
                  </a:cubicBezTo>
                  <a:cubicBezTo>
                    <a:pt x="1236" y="5458"/>
                    <a:pt x="1236" y="5458"/>
                    <a:pt x="1236" y="5458"/>
                  </a:cubicBezTo>
                  <a:cubicBezTo>
                    <a:pt x="1236" y="5458"/>
                    <a:pt x="4244" y="4946"/>
                    <a:pt x="4964" y="2077"/>
                  </a:cubicBezTo>
                  <a:cubicBezTo>
                    <a:pt x="4964" y="351"/>
                    <a:pt x="4964" y="351"/>
                    <a:pt x="4964" y="351"/>
                  </a:cubicBezTo>
                  <a:lnTo>
                    <a:pt x="4951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2" name="Group 24"/>
          <p:cNvGrpSpPr>
            <a:grpSpLocks noChangeAspect="1"/>
          </p:cNvGrpSpPr>
          <p:nvPr/>
        </p:nvGrpSpPr>
        <p:grpSpPr bwMode="auto">
          <a:xfrm>
            <a:off x="0" y="2614953"/>
            <a:ext cx="4740442" cy="2924623"/>
            <a:chOff x="0" y="2462"/>
            <a:chExt cx="3044" cy="1878"/>
          </a:xfrm>
        </p:grpSpPr>
        <p:sp>
          <p:nvSpPr>
            <p:cNvPr id="34" name="Freeform 25"/>
            <p:cNvSpPr>
              <a:spLocks/>
            </p:cNvSpPr>
            <p:nvPr userDrawn="1"/>
          </p:nvSpPr>
          <p:spPr bwMode="auto">
            <a:xfrm>
              <a:off x="0" y="2462"/>
              <a:ext cx="3044" cy="1878"/>
            </a:xfrm>
            <a:custGeom>
              <a:avLst/>
              <a:gdLst>
                <a:gd name="T0" fmla="*/ 0 w 8131"/>
                <a:gd name="T1" fmla="*/ 0 h 5013"/>
                <a:gd name="T2" fmla="*/ 8131 w 8131"/>
                <a:gd name="T3" fmla="*/ 5005 h 5013"/>
                <a:gd name="T4" fmla="*/ 6568 w 8131"/>
                <a:gd name="T5" fmla="*/ 5007 h 5013"/>
                <a:gd name="T6" fmla="*/ 0 w 8131"/>
                <a:gd name="T7" fmla="*/ 1296 h 5013"/>
                <a:gd name="T8" fmla="*/ 0 w 8131"/>
                <a:gd name="T9" fmla="*/ 232 h 5013"/>
                <a:gd name="T10" fmla="*/ 0 w 8131"/>
                <a:gd name="T11" fmla="*/ 0 h 5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31" h="5013">
                  <a:moveTo>
                    <a:pt x="0" y="0"/>
                  </a:moveTo>
                  <a:cubicBezTo>
                    <a:pt x="0" y="0"/>
                    <a:pt x="1643" y="3853"/>
                    <a:pt x="8131" y="5005"/>
                  </a:cubicBezTo>
                  <a:cubicBezTo>
                    <a:pt x="6568" y="5007"/>
                    <a:pt x="6568" y="5007"/>
                    <a:pt x="6568" y="5007"/>
                  </a:cubicBezTo>
                  <a:cubicBezTo>
                    <a:pt x="6568" y="5007"/>
                    <a:pt x="3071" y="5013"/>
                    <a:pt x="0" y="1296"/>
                  </a:cubicBezTo>
                  <a:cubicBezTo>
                    <a:pt x="0" y="232"/>
                    <a:pt x="0" y="232"/>
                    <a:pt x="0" y="2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26"/>
            <p:cNvSpPr>
              <a:spLocks/>
            </p:cNvSpPr>
            <p:nvPr userDrawn="1"/>
          </p:nvSpPr>
          <p:spPr bwMode="auto">
            <a:xfrm>
              <a:off x="0" y="3207"/>
              <a:ext cx="1680" cy="1130"/>
            </a:xfrm>
            <a:custGeom>
              <a:avLst/>
              <a:gdLst>
                <a:gd name="T0" fmla="*/ 0 w 2303"/>
                <a:gd name="T1" fmla="*/ 0 h 1548"/>
                <a:gd name="T2" fmla="*/ 2303 w 2303"/>
                <a:gd name="T3" fmla="*/ 1548 h 1548"/>
                <a:gd name="T4" fmla="*/ 0 w 2303"/>
                <a:gd name="T5" fmla="*/ 1548 h 1548"/>
                <a:gd name="T6" fmla="*/ 0 w 2303"/>
                <a:gd name="T7" fmla="*/ 0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3" h="1548">
                  <a:moveTo>
                    <a:pt x="0" y="0"/>
                  </a:moveTo>
                  <a:cubicBezTo>
                    <a:pt x="0" y="0"/>
                    <a:pt x="707" y="1332"/>
                    <a:pt x="2303" y="1548"/>
                  </a:cubicBezTo>
                  <a:cubicBezTo>
                    <a:pt x="0" y="1548"/>
                    <a:pt x="0" y="1548"/>
                    <a:pt x="0" y="15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2" name="Group 24"/>
          <p:cNvGrpSpPr>
            <a:grpSpLocks noChangeAspect="1"/>
          </p:cNvGrpSpPr>
          <p:nvPr/>
        </p:nvGrpSpPr>
        <p:grpSpPr bwMode="auto">
          <a:xfrm rot="10800000">
            <a:off x="4321174" y="-11063"/>
            <a:ext cx="4831857" cy="2981021"/>
            <a:chOff x="0" y="2462"/>
            <a:chExt cx="3044" cy="1878"/>
          </a:xfrm>
        </p:grpSpPr>
        <p:sp>
          <p:nvSpPr>
            <p:cNvPr id="43" name="Freeform 25"/>
            <p:cNvSpPr>
              <a:spLocks/>
            </p:cNvSpPr>
            <p:nvPr userDrawn="1"/>
          </p:nvSpPr>
          <p:spPr bwMode="auto">
            <a:xfrm>
              <a:off x="0" y="2462"/>
              <a:ext cx="3044" cy="1878"/>
            </a:xfrm>
            <a:custGeom>
              <a:avLst/>
              <a:gdLst>
                <a:gd name="T0" fmla="*/ 0 w 8131"/>
                <a:gd name="T1" fmla="*/ 0 h 5013"/>
                <a:gd name="T2" fmla="*/ 8131 w 8131"/>
                <a:gd name="T3" fmla="*/ 5005 h 5013"/>
                <a:gd name="T4" fmla="*/ 6568 w 8131"/>
                <a:gd name="T5" fmla="*/ 5007 h 5013"/>
                <a:gd name="T6" fmla="*/ 0 w 8131"/>
                <a:gd name="T7" fmla="*/ 1296 h 5013"/>
                <a:gd name="T8" fmla="*/ 0 w 8131"/>
                <a:gd name="T9" fmla="*/ 232 h 5013"/>
                <a:gd name="T10" fmla="*/ 0 w 8131"/>
                <a:gd name="T11" fmla="*/ 0 h 5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31" h="5013">
                  <a:moveTo>
                    <a:pt x="0" y="0"/>
                  </a:moveTo>
                  <a:cubicBezTo>
                    <a:pt x="0" y="0"/>
                    <a:pt x="1643" y="3853"/>
                    <a:pt x="8131" y="5005"/>
                  </a:cubicBezTo>
                  <a:cubicBezTo>
                    <a:pt x="6568" y="5007"/>
                    <a:pt x="6568" y="5007"/>
                    <a:pt x="6568" y="5007"/>
                  </a:cubicBezTo>
                  <a:cubicBezTo>
                    <a:pt x="6568" y="5007"/>
                    <a:pt x="3071" y="5013"/>
                    <a:pt x="0" y="1296"/>
                  </a:cubicBezTo>
                  <a:cubicBezTo>
                    <a:pt x="0" y="232"/>
                    <a:pt x="0" y="232"/>
                    <a:pt x="0" y="2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26"/>
            <p:cNvSpPr>
              <a:spLocks/>
            </p:cNvSpPr>
            <p:nvPr userDrawn="1"/>
          </p:nvSpPr>
          <p:spPr bwMode="auto">
            <a:xfrm>
              <a:off x="0" y="3757"/>
              <a:ext cx="862" cy="580"/>
            </a:xfrm>
            <a:custGeom>
              <a:avLst/>
              <a:gdLst>
                <a:gd name="T0" fmla="*/ 0 w 2303"/>
                <a:gd name="T1" fmla="*/ 0 h 1548"/>
                <a:gd name="T2" fmla="*/ 2303 w 2303"/>
                <a:gd name="T3" fmla="*/ 1548 h 1548"/>
                <a:gd name="T4" fmla="*/ 0 w 2303"/>
                <a:gd name="T5" fmla="*/ 1548 h 1548"/>
                <a:gd name="T6" fmla="*/ 0 w 2303"/>
                <a:gd name="T7" fmla="*/ 0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3" h="1548">
                  <a:moveTo>
                    <a:pt x="0" y="0"/>
                  </a:moveTo>
                  <a:cubicBezTo>
                    <a:pt x="0" y="0"/>
                    <a:pt x="707" y="1332"/>
                    <a:pt x="2303" y="1548"/>
                  </a:cubicBezTo>
                  <a:cubicBezTo>
                    <a:pt x="0" y="1548"/>
                    <a:pt x="0" y="1548"/>
                    <a:pt x="0" y="15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0" y="5447796"/>
            <a:ext cx="9144001" cy="1417976"/>
            <a:chOff x="-1" y="5447796"/>
            <a:chExt cx="9144001" cy="1417976"/>
          </a:xfrm>
        </p:grpSpPr>
        <p:sp>
          <p:nvSpPr>
            <p:cNvPr id="22" name="Rectangle 21"/>
            <p:cNvSpPr/>
            <p:nvPr userDrawn="1"/>
          </p:nvSpPr>
          <p:spPr>
            <a:xfrm>
              <a:off x="-1" y="5450305"/>
              <a:ext cx="9144001" cy="141546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-1" y="5447796"/>
              <a:ext cx="9144001" cy="14799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40" descr="http://www.affigent.com/files/2013/06/Everbridge-Logo-300x6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2030" y="190500"/>
            <a:ext cx="2857500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/>
          <p:cNvSpPr/>
          <p:nvPr/>
        </p:nvSpPr>
        <p:spPr>
          <a:xfrm>
            <a:off x="255918" y="860325"/>
            <a:ext cx="378180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b="1" dirty="0" smtClean="0">
                <a:solidFill>
                  <a:srgbClr val="686A6E"/>
                </a:solidFill>
              </a:rPr>
              <a:t>Solutions for Unified Critical Communications</a:t>
            </a:r>
            <a:endParaRPr lang="en-US" sz="1300" b="1" dirty="0">
              <a:solidFill>
                <a:srgbClr val="686A6E"/>
              </a:solidFill>
            </a:endParaRPr>
          </a:p>
        </p:txBody>
      </p:sp>
      <p:sp>
        <p:nvSpPr>
          <p:cNvPr id="41" name="Text Placeholder 37"/>
          <p:cNvSpPr>
            <a:spLocks noGrp="1"/>
          </p:cNvSpPr>
          <p:nvPr>
            <p:ph type="body" sz="quarter" idx="11" hasCustomPrompt="1"/>
          </p:nvPr>
        </p:nvSpPr>
        <p:spPr>
          <a:xfrm>
            <a:off x="372029" y="6286500"/>
            <a:ext cx="6485969" cy="408598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4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45" name="Text Placeholder 37"/>
          <p:cNvSpPr>
            <a:spLocks noGrp="1"/>
          </p:cNvSpPr>
          <p:nvPr>
            <p:ph type="body" sz="quarter" idx="10" hasCustomPrompt="1"/>
          </p:nvPr>
        </p:nvSpPr>
        <p:spPr>
          <a:xfrm>
            <a:off x="372030" y="5729142"/>
            <a:ext cx="8278675" cy="557358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3200" b="1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46" name="Text Placeholder 37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0" y="6286500"/>
            <a:ext cx="1792705" cy="408598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8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cxnSp>
        <p:nvCxnSpPr>
          <p:cNvPr id="47" name="Straight Connector 46"/>
          <p:cNvCxnSpPr/>
          <p:nvPr/>
        </p:nvCxnSpPr>
        <p:spPr>
          <a:xfrm>
            <a:off x="6858000" y="6286500"/>
            <a:ext cx="0" cy="408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150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90500" y="962025"/>
            <a:ext cx="8686800" cy="4114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190499" y="4021133"/>
            <a:ext cx="4206240" cy="4114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 b="1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4" name="Content Placeholder 8"/>
          <p:cNvSpPr>
            <a:spLocks noGrp="1"/>
          </p:cNvSpPr>
          <p:nvPr>
            <p:ph sz="quarter" idx="37" hasCustomPrompt="1"/>
          </p:nvPr>
        </p:nvSpPr>
        <p:spPr>
          <a:xfrm>
            <a:off x="190499" y="4548496"/>
            <a:ext cx="4206240" cy="1738004"/>
          </a:xfrm>
          <a:prstGeom prst="rect">
            <a:avLst/>
          </a:prstGeom>
        </p:spPr>
        <p:txBody>
          <a:bodyPr bIns="4572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add text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190500" y="190500"/>
            <a:ext cx="8686800" cy="576072"/>
          </a:xfrm>
          <a:prstGeom prst="rect">
            <a:avLst/>
          </a:prstGeom>
        </p:spPr>
        <p:txBody>
          <a:bodyPr lIns="137160" anchor="ctr" anchorCtr="0"/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190500" y="1370565"/>
            <a:ext cx="8686800" cy="294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190499" y="4432613"/>
            <a:ext cx="420624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7"/>
          <p:cNvSpPr>
            <a:spLocks noGrp="1"/>
          </p:cNvSpPr>
          <p:nvPr>
            <p:ph type="body" sz="quarter" idx="38" hasCustomPrompt="1"/>
          </p:nvPr>
        </p:nvSpPr>
        <p:spPr>
          <a:xfrm>
            <a:off x="4671060" y="4021133"/>
            <a:ext cx="4206240" cy="4114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 b="1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6" name="Content Placeholder 8"/>
          <p:cNvSpPr>
            <a:spLocks noGrp="1"/>
          </p:cNvSpPr>
          <p:nvPr>
            <p:ph sz="quarter" idx="39" hasCustomPrompt="1"/>
          </p:nvPr>
        </p:nvSpPr>
        <p:spPr>
          <a:xfrm>
            <a:off x="4671060" y="4548496"/>
            <a:ext cx="4206240" cy="1738004"/>
          </a:xfrm>
          <a:prstGeom prst="rect">
            <a:avLst/>
          </a:prstGeom>
        </p:spPr>
        <p:txBody>
          <a:bodyPr bIns="4572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add text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671060" y="4432613"/>
            <a:ext cx="420624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5"/>
          <p:cNvSpPr>
            <a:spLocks noGrp="1"/>
          </p:cNvSpPr>
          <p:nvPr>
            <p:ph type="pic" sz="quarter" idx="31" hasCustomPrompt="1"/>
          </p:nvPr>
        </p:nvSpPr>
        <p:spPr>
          <a:xfrm>
            <a:off x="190500" y="1489388"/>
            <a:ext cx="8686800" cy="2272987"/>
          </a:xfrm>
          <a:prstGeom prst="rect">
            <a:avLst/>
          </a:prstGeom>
        </p:spPr>
        <p:txBody>
          <a:bodyPr bIns="365760" anchor="b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dirty="0" smtClean="0"/>
              <a:t>HALF IMAGE PLACEMENT HOLDER</a:t>
            </a:r>
          </a:p>
          <a:p>
            <a:r>
              <a:rPr lang="en-US" dirty="0" smtClean="0"/>
              <a:t>Resize image to cover grey 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03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190500" y="190500"/>
            <a:ext cx="8686800" cy="576072"/>
          </a:xfrm>
          <a:prstGeom prst="rect">
            <a:avLst/>
          </a:prstGeom>
        </p:spPr>
        <p:txBody>
          <a:bodyPr lIns="137160" anchor="ctr" anchorCtr="0"/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90500" y="962025"/>
            <a:ext cx="8686800" cy="4114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4" name="Content Placeholder 8"/>
          <p:cNvSpPr>
            <a:spLocks noGrp="1"/>
          </p:cNvSpPr>
          <p:nvPr>
            <p:ph sz="quarter" idx="33" hasCustomPrompt="1"/>
          </p:nvPr>
        </p:nvSpPr>
        <p:spPr>
          <a:xfrm>
            <a:off x="190501" y="2016124"/>
            <a:ext cx="4206240" cy="4270375"/>
          </a:xfrm>
          <a:prstGeom prst="rect">
            <a:avLst/>
          </a:prstGeom>
        </p:spPr>
        <p:txBody>
          <a:bodyPr bIns="45720" anchor="t" anchorCtr="0"/>
          <a:lstStyle>
            <a:lvl1pPr marL="0" indent="0" algn="l">
              <a:buClr>
                <a:schemeClr val="accent1"/>
              </a:buClr>
              <a:buFont typeface="Arial" panose="020B0604020202020204" pitchFamily="34" charset="0"/>
              <a:buNone/>
              <a:defRPr sz="12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190500" y="1489075"/>
            <a:ext cx="4206240" cy="411480"/>
          </a:xfrm>
          <a:prstGeom prst="rect">
            <a:avLst/>
          </a:prstGeo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b="1" kern="1200" dirty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90499" y="1900555"/>
            <a:ext cx="420624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8"/>
          <p:cNvSpPr>
            <a:spLocks noGrp="1"/>
          </p:cNvSpPr>
          <p:nvPr>
            <p:ph sz="quarter" idx="35" hasCustomPrompt="1"/>
          </p:nvPr>
        </p:nvSpPr>
        <p:spPr>
          <a:xfrm>
            <a:off x="4671060" y="2016438"/>
            <a:ext cx="4206240" cy="4270062"/>
          </a:xfrm>
          <a:prstGeom prst="rect">
            <a:avLst/>
          </a:prstGeom>
        </p:spPr>
        <p:txBody>
          <a:bodyPr bIns="45720" anchor="t" anchorCtr="0"/>
          <a:lstStyle>
            <a:lvl1pPr marL="0" indent="0" algn="l">
              <a:buClr>
                <a:schemeClr val="accent1"/>
              </a:buClr>
              <a:buFont typeface="Arial" panose="020B0604020202020204" pitchFamily="34" charset="0"/>
              <a:buNone/>
              <a:defRPr sz="12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4671059" y="1489075"/>
            <a:ext cx="4206240" cy="411480"/>
          </a:xfrm>
          <a:prstGeom prst="rect">
            <a:avLst/>
          </a:prstGeo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b="1" kern="1200" dirty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4671058" y="1900555"/>
            <a:ext cx="420624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190500" y="1370565"/>
            <a:ext cx="8686800" cy="294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34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/>
      <p:bldP spid="18" grpId="0" build="p"/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190500" y="190500"/>
            <a:ext cx="8686800" cy="576072"/>
          </a:xfrm>
          <a:prstGeom prst="rect">
            <a:avLst/>
          </a:prstGeom>
        </p:spPr>
        <p:txBody>
          <a:bodyPr lIns="137160" anchor="ctr" anchorCtr="0"/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90500" y="962025"/>
            <a:ext cx="8686800" cy="4114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7" name="Content Placeholder 8"/>
          <p:cNvSpPr>
            <a:spLocks noGrp="1"/>
          </p:cNvSpPr>
          <p:nvPr>
            <p:ph sz="quarter" idx="35" hasCustomPrompt="1"/>
          </p:nvPr>
        </p:nvSpPr>
        <p:spPr>
          <a:xfrm>
            <a:off x="4671060" y="2016438"/>
            <a:ext cx="4206240" cy="4270062"/>
          </a:xfrm>
          <a:prstGeom prst="rect">
            <a:avLst/>
          </a:prstGeom>
        </p:spPr>
        <p:txBody>
          <a:bodyPr bIns="45720" anchor="t" anchorCtr="0"/>
          <a:lstStyle>
            <a:lvl1pPr marL="0" indent="0" algn="l">
              <a:buClr>
                <a:schemeClr val="accent1"/>
              </a:buClr>
              <a:buFont typeface="Arial" panose="020B0604020202020204" pitchFamily="34" charset="0"/>
              <a:buNone/>
              <a:defRPr sz="12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4671059" y="1489075"/>
            <a:ext cx="4206240" cy="411480"/>
          </a:xfrm>
          <a:prstGeom prst="rect">
            <a:avLst/>
          </a:prstGeo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b="1" kern="1200" dirty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4671058" y="1900555"/>
            <a:ext cx="420624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190500" y="1370565"/>
            <a:ext cx="8686800" cy="294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0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/>
      <p:bldP spid="18" grpId="0" build="p"/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190500" y="190500"/>
            <a:ext cx="8686800" cy="576072"/>
          </a:xfrm>
          <a:prstGeom prst="rect">
            <a:avLst/>
          </a:prstGeom>
        </p:spPr>
        <p:txBody>
          <a:bodyPr lIns="137160" anchor="ctr" anchorCtr="0"/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90500" y="962025"/>
            <a:ext cx="8686800" cy="4114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4" name="Content Placeholder 8"/>
          <p:cNvSpPr>
            <a:spLocks noGrp="1"/>
          </p:cNvSpPr>
          <p:nvPr>
            <p:ph sz="quarter" idx="33" hasCustomPrompt="1"/>
          </p:nvPr>
        </p:nvSpPr>
        <p:spPr>
          <a:xfrm>
            <a:off x="190501" y="2016124"/>
            <a:ext cx="4206240" cy="4270375"/>
          </a:xfrm>
          <a:prstGeom prst="rect">
            <a:avLst/>
          </a:prstGeom>
        </p:spPr>
        <p:txBody>
          <a:bodyPr bIns="45720" anchor="t" anchorCtr="0"/>
          <a:lstStyle>
            <a:lvl1pPr marL="0" indent="0" algn="l">
              <a:buClr>
                <a:schemeClr val="accent1"/>
              </a:buClr>
              <a:buFont typeface="Arial" panose="020B0604020202020204" pitchFamily="34" charset="0"/>
              <a:buNone/>
              <a:defRPr sz="12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190500" y="1489075"/>
            <a:ext cx="4206240" cy="411480"/>
          </a:xfrm>
          <a:prstGeom prst="rect">
            <a:avLst/>
          </a:prstGeo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b="1" kern="1200" dirty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90499" y="1900555"/>
            <a:ext cx="420624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190500" y="1370565"/>
            <a:ext cx="8686800" cy="294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76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31" hasCustomPrompt="1"/>
          </p:nvPr>
        </p:nvSpPr>
        <p:spPr>
          <a:xfrm>
            <a:off x="190500" y="1489075"/>
            <a:ext cx="4206240" cy="4797112"/>
          </a:xfrm>
          <a:prstGeom prst="rect">
            <a:avLst/>
          </a:prstGeom>
        </p:spPr>
        <p:txBody>
          <a:bodyPr bIns="548640" anchor="b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dirty="0" smtClean="0"/>
              <a:t>FULL IMAGE PLACEMENT HOLDER</a:t>
            </a:r>
          </a:p>
          <a:p>
            <a:r>
              <a:rPr lang="en-US" dirty="0" smtClean="0"/>
              <a:t>Resize image to cover grey box</a:t>
            </a:r>
            <a:endParaRPr lang="en-US" dirty="0"/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190500" y="190500"/>
            <a:ext cx="8686800" cy="576072"/>
          </a:xfrm>
          <a:prstGeom prst="rect">
            <a:avLst/>
          </a:prstGeom>
        </p:spPr>
        <p:txBody>
          <a:bodyPr lIns="137160" anchor="ctr" anchorCtr="0"/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90500" y="962025"/>
            <a:ext cx="8686800" cy="4114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6" name="Content Placeholder 8"/>
          <p:cNvSpPr>
            <a:spLocks noGrp="1"/>
          </p:cNvSpPr>
          <p:nvPr>
            <p:ph sz="quarter" idx="33" hasCustomPrompt="1"/>
          </p:nvPr>
        </p:nvSpPr>
        <p:spPr>
          <a:xfrm>
            <a:off x="4671060" y="2016438"/>
            <a:ext cx="4206240" cy="4270062"/>
          </a:xfrm>
          <a:prstGeom prst="rect">
            <a:avLst/>
          </a:prstGeom>
        </p:spPr>
        <p:txBody>
          <a:bodyPr bIns="45720" anchor="t" anchorCtr="0"/>
          <a:lstStyle>
            <a:lvl1pPr marL="0" indent="0" algn="l">
              <a:buClr>
                <a:schemeClr val="accent1"/>
              </a:buClr>
              <a:buFont typeface="Arial" panose="020B0604020202020204" pitchFamily="34" charset="0"/>
              <a:buNone/>
              <a:defRPr sz="12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4671059" y="1489075"/>
            <a:ext cx="4206240" cy="411480"/>
          </a:xfrm>
          <a:prstGeom prst="rect">
            <a:avLst/>
          </a:prstGeo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b="1" kern="1200" dirty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671058" y="1900555"/>
            <a:ext cx="420624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90500" y="1370565"/>
            <a:ext cx="8686800" cy="294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132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31" hasCustomPrompt="1"/>
          </p:nvPr>
        </p:nvSpPr>
        <p:spPr>
          <a:xfrm>
            <a:off x="4671060" y="1489075"/>
            <a:ext cx="4206240" cy="4797112"/>
          </a:xfrm>
          <a:prstGeom prst="rect">
            <a:avLst/>
          </a:prstGeom>
        </p:spPr>
        <p:txBody>
          <a:bodyPr bIns="548640" anchor="b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dirty="0" smtClean="0"/>
              <a:t>FULL IMAGE PLACEMENT HOLDER</a:t>
            </a:r>
          </a:p>
          <a:p>
            <a:r>
              <a:rPr lang="en-US" dirty="0" smtClean="0"/>
              <a:t>Resize image to cover grey box</a:t>
            </a:r>
            <a:endParaRPr lang="en-US" dirty="0"/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190500" y="190500"/>
            <a:ext cx="8686800" cy="576072"/>
          </a:xfrm>
          <a:prstGeom prst="rect">
            <a:avLst/>
          </a:prstGeom>
        </p:spPr>
        <p:txBody>
          <a:bodyPr lIns="137160" anchor="ctr" anchorCtr="0"/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90500" y="962025"/>
            <a:ext cx="8686800" cy="4114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5" name="Content Placeholder 8"/>
          <p:cNvSpPr>
            <a:spLocks noGrp="1"/>
          </p:cNvSpPr>
          <p:nvPr>
            <p:ph sz="quarter" idx="33" hasCustomPrompt="1"/>
          </p:nvPr>
        </p:nvSpPr>
        <p:spPr>
          <a:xfrm>
            <a:off x="190501" y="2015939"/>
            <a:ext cx="4206240" cy="4270248"/>
          </a:xfrm>
          <a:prstGeom prst="rect">
            <a:avLst/>
          </a:prstGeom>
        </p:spPr>
        <p:txBody>
          <a:bodyPr bIns="45720" anchor="t" anchorCtr="0"/>
          <a:lstStyle>
            <a:lvl1pPr marL="0" indent="0" algn="l">
              <a:buClr>
                <a:schemeClr val="accent1"/>
              </a:buClr>
              <a:buFont typeface="Arial" panose="020B0604020202020204" pitchFamily="34" charset="0"/>
              <a:buNone/>
              <a:defRPr sz="12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190500" y="1489075"/>
            <a:ext cx="4206240" cy="411480"/>
          </a:xfrm>
          <a:prstGeom prst="rect">
            <a:avLst/>
          </a:prstGeo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b="1" kern="1200" dirty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90499" y="1900555"/>
            <a:ext cx="420624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90500" y="1370565"/>
            <a:ext cx="8686800" cy="294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32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90500" y="962025"/>
            <a:ext cx="8686800" cy="4114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190500" y="190500"/>
            <a:ext cx="8686800" cy="576072"/>
          </a:xfrm>
          <a:prstGeom prst="rect">
            <a:avLst/>
          </a:prstGeom>
        </p:spPr>
        <p:txBody>
          <a:bodyPr lIns="137160" anchor="ctr" anchorCtr="0"/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190500" y="1370565"/>
            <a:ext cx="8686800" cy="294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7"/>
          <p:cNvSpPr>
            <a:spLocks noGrp="1"/>
          </p:cNvSpPr>
          <p:nvPr>
            <p:ph type="body" sz="quarter" idx="38" hasCustomPrompt="1"/>
          </p:nvPr>
        </p:nvSpPr>
        <p:spPr>
          <a:xfrm>
            <a:off x="4671060" y="4021133"/>
            <a:ext cx="4206240" cy="4114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 b="1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6" name="Content Placeholder 8"/>
          <p:cNvSpPr>
            <a:spLocks noGrp="1"/>
          </p:cNvSpPr>
          <p:nvPr>
            <p:ph sz="quarter" idx="39" hasCustomPrompt="1"/>
          </p:nvPr>
        </p:nvSpPr>
        <p:spPr>
          <a:xfrm>
            <a:off x="4671060" y="4548496"/>
            <a:ext cx="4206240" cy="1738004"/>
          </a:xfrm>
          <a:prstGeom prst="rect">
            <a:avLst/>
          </a:prstGeom>
        </p:spPr>
        <p:txBody>
          <a:bodyPr bIns="4572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add text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671060" y="4432613"/>
            <a:ext cx="420624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8"/>
          <p:cNvSpPr>
            <a:spLocks noGrp="1"/>
          </p:cNvSpPr>
          <p:nvPr>
            <p:ph sz="quarter" idx="33" hasCustomPrompt="1"/>
          </p:nvPr>
        </p:nvSpPr>
        <p:spPr>
          <a:xfrm>
            <a:off x="190501" y="2016124"/>
            <a:ext cx="4206240" cy="4270375"/>
          </a:xfrm>
          <a:prstGeom prst="rect">
            <a:avLst/>
          </a:prstGeom>
        </p:spPr>
        <p:txBody>
          <a:bodyPr bIns="45720" anchor="t" anchorCtr="0"/>
          <a:lstStyle>
            <a:lvl1pPr marL="0" indent="0" algn="l">
              <a:buClr>
                <a:schemeClr val="accent1"/>
              </a:buClr>
              <a:buFont typeface="Arial" panose="020B0604020202020204" pitchFamily="34" charset="0"/>
              <a:buNone/>
              <a:defRPr sz="12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90499" y="1900555"/>
            <a:ext cx="420624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4671060" y="1489075"/>
            <a:ext cx="4206240" cy="4114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 b="1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23" name="Content Placeholder 8"/>
          <p:cNvSpPr>
            <a:spLocks noGrp="1"/>
          </p:cNvSpPr>
          <p:nvPr>
            <p:ph sz="quarter" idx="41" hasCustomPrompt="1"/>
          </p:nvPr>
        </p:nvSpPr>
        <p:spPr>
          <a:xfrm>
            <a:off x="4671060" y="2016124"/>
            <a:ext cx="4206240" cy="1738318"/>
          </a:xfrm>
          <a:prstGeom prst="rect">
            <a:avLst/>
          </a:prstGeom>
        </p:spPr>
        <p:txBody>
          <a:bodyPr bIns="4572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add text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4671060" y="1900555"/>
            <a:ext cx="420624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190500" y="1489075"/>
            <a:ext cx="4206240" cy="4114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 b="1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49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90500" y="962025"/>
            <a:ext cx="8686800" cy="4114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190500" y="190500"/>
            <a:ext cx="8686800" cy="576072"/>
          </a:xfrm>
          <a:prstGeom prst="rect">
            <a:avLst/>
          </a:prstGeom>
        </p:spPr>
        <p:txBody>
          <a:bodyPr lIns="137160" anchor="ctr" anchorCtr="0"/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190500" y="1370565"/>
            <a:ext cx="8686800" cy="294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7"/>
          <p:cNvSpPr>
            <a:spLocks noGrp="1"/>
          </p:cNvSpPr>
          <p:nvPr>
            <p:ph type="body" sz="quarter" idx="38" hasCustomPrompt="1"/>
          </p:nvPr>
        </p:nvSpPr>
        <p:spPr>
          <a:xfrm>
            <a:off x="190500" y="4021133"/>
            <a:ext cx="4206240" cy="4114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 b="1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6" name="Content Placeholder 8"/>
          <p:cNvSpPr>
            <a:spLocks noGrp="1"/>
          </p:cNvSpPr>
          <p:nvPr>
            <p:ph sz="quarter" idx="39" hasCustomPrompt="1"/>
          </p:nvPr>
        </p:nvSpPr>
        <p:spPr>
          <a:xfrm>
            <a:off x="190500" y="4548496"/>
            <a:ext cx="4206240" cy="1738004"/>
          </a:xfrm>
          <a:prstGeom prst="rect">
            <a:avLst/>
          </a:prstGeom>
        </p:spPr>
        <p:txBody>
          <a:bodyPr bIns="4572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add text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90500" y="4432613"/>
            <a:ext cx="420624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8"/>
          <p:cNvSpPr>
            <a:spLocks noGrp="1"/>
          </p:cNvSpPr>
          <p:nvPr>
            <p:ph sz="quarter" idx="33" hasCustomPrompt="1"/>
          </p:nvPr>
        </p:nvSpPr>
        <p:spPr>
          <a:xfrm>
            <a:off x="4671060" y="2016438"/>
            <a:ext cx="4206240" cy="4270062"/>
          </a:xfrm>
          <a:prstGeom prst="rect">
            <a:avLst/>
          </a:prstGeom>
        </p:spPr>
        <p:txBody>
          <a:bodyPr bIns="45720" anchor="t" anchorCtr="0"/>
          <a:lstStyle>
            <a:lvl1pPr marL="0" indent="0" algn="l">
              <a:buClr>
                <a:schemeClr val="accent1"/>
              </a:buClr>
              <a:buFont typeface="Arial" panose="020B0604020202020204" pitchFamily="34" charset="0"/>
              <a:buNone/>
              <a:defRPr sz="12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4671059" y="1489075"/>
            <a:ext cx="4206240" cy="411480"/>
          </a:xfrm>
          <a:prstGeom prst="rect">
            <a:avLst/>
          </a:prstGeo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b="1" kern="1200" dirty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4671058" y="1900555"/>
            <a:ext cx="420624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190500" y="1489075"/>
            <a:ext cx="4206240" cy="4114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 b="1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23" name="Content Placeholder 8"/>
          <p:cNvSpPr>
            <a:spLocks noGrp="1"/>
          </p:cNvSpPr>
          <p:nvPr>
            <p:ph sz="quarter" idx="41" hasCustomPrompt="1"/>
          </p:nvPr>
        </p:nvSpPr>
        <p:spPr>
          <a:xfrm>
            <a:off x="190500" y="2016438"/>
            <a:ext cx="4206240" cy="1738004"/>
          </a:xfrm>
          <a:prstGeom prst="rect">
            <a:avLst/>
          </a:prstGeom>
        </p:spPr>
        <p:txBody>
          <a:bodyPr bIns="4572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add text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190500" y="1900555"/>
            <a:ext cx="420624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48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/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90500" y="962025"/>
            <a:ext cx="8686800" cy="4114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190500" y="190500"/>
            <a:ext cx="8686800" cy="576072"/>
          </a:xfrm>
          <a:prstGeom prst="rect">
            <a:avLst/>
          </a:prstGeom>
        </p:spPr>
        <p:txBody>
          <a:bodyPr lIns="137160" anchor="ctr" anchorCtr="0"/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190500" y="1370565"/>
            <a:ext cx="86868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190500" y="1489075"/>
            <a:ext cx="1993392" cy="4114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 b="1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23" name="Content Placeholder 8"/>
          <p:cNvSpPr>
            <a:spLocks noGrp="1"/>
          </p:cNvSpPr>
          <p:nvPr>
            <p:ph sz="quarter" idx="41" hasCustomPrompt="1"/>
          </p:nvPr>
        </p:nvSpPr>
        <p:spPr>
          <a:xfrm>
            <a:off x="190500" y="2016438"/>
            <a:ext cx="1993392" cy="3203262"/>
          </a:xfrm>
          <a:prstGeom prst="rect">
            <a:avLst/>
          </a:prstGeom>
        </p:spPr>
        <p:txBody>
          <a:bodyPr bIns="45720" anchor="t" anchorCtr="0"/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12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add text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190500" y="1900555"/>
            <a:ext cx="1993392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4671060" y="1489075"/>
            <a:ext cx="1993392" cy="4114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 b="1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28" name="Content Placeholder 8"/>
          <p:cNvSpPr>
            <a:spLocks noGrp="1"/>
          </p:cNvSpPr>
          <p:nvPr>
            <p:ph sz="quarter" idx="45" hasCustomPrompt="1"/>
          </p:nvPr>
        </p:nvSpPr>
        <p:spPr>
          <a:xfrm>
            <a:off x="4671060" y="2016438"/>
            <a:ext cx="1993392" cy="3203262"/>
          </a:xfrm>
          <a:prstGeom prst="rect">
            <a:avLst/>
          </a:prstGeom>
        </p:spPr>
        <p:txBody>
          <a:bodyPr bIns="45720" anchor="t" anchorCtr="0"/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12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add text</a:t>
            </a: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4671060" y="1900555"/>
            <a:ext cx="1993392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2420744" y="1489075"/>
            <a:ext cx="1993392" cy="4114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 b="1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34" name="Content Placeholder 8"/>
          <p:cNvSpPr>
            <a:spLocks noGrp="1"/>
          </p:cNvSpPr>
          <p:nvPr>
            <p:ph sz="quarter" idx="47" hasCustomPrompt="1"/>
          </p:nvPr>
        </p:nvSpPr>
        <p:spPr>
          <a:xfrm>
            <a:off x="2420744" y="2016438"/>
            <a:ext cx="1993392" cy="3203262"/>
          </a:xfrm>
          <a:prstGeom prst="rect">
            <a:avLst/>
          </a:prstGeom>
        </p:spPr>
        <p:txBody>
          <a:bodyPr bIns="45720" anchor="t" anchorCtr="0"/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12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add text</a:t>
            </a: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2420744" y="1900555"/>
            <a:ext cx="1993392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7"/>
          <p:cNvSpPr>
            <a:spLocks noGrp="1"/>
          </p:cNvSpPr>
          <p:nvPr>
            <p:ph type="body" sz="quarter" idx="48" hasCustomPrompt="1"/>
          </p:nvPr>
        </p:nvSpPr>
        <p:spPr>
          <a:xfrm>
            <a:off x="6883908" y="1489075"/>
            <a:ext cx="1993392" cy="4114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 b="1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37" name="Content Placeholder 8"/>
          <p:cNvSpPr>
            <a:spLocks noGrp="1"/>
          </p:cNvSpPr>
          <p:nvPr>
            <p:ph sz="quarter" idx="49" hasCustomPrompt="1"/>
          </p:nvPr>
        </p:nvSpPr>
        <p:spPr>
          <a:xfrm>
            <a:off x="6883908" y="2016438"/>
            <a:ext cx="1993392" cy="3203262"/>
          </a:xfrm>
          <a:prstGeom prst="rect">
            <a:avLst/>
          </a:prstGeom>
        </p:spPr>
        <p:txBody>
          <a:bodyPr bIns="45720" anchor="t" anchorCtr="0"/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12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add text</a:t>
            </a:r>
          </a:p>
        </p:txBody>
      </p:sp>
      <p:cxnSp>
        <p:nvCxnSpPr>
          <p:cNvPr id="38" name="Straight Connector 37"/>
          <p:cNvCxnSpPr/>
          <p:nvPr userDrawn="1"/>
        </p:nvCxnSpPr>
        <p:spPr>
          <a:xfrm>
            <a:off x="6883908" y="1900555"/>
            <a:ext cx="1993392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27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190500" y="190500"/>
            <a:ext cx="8686800" cy="576072"/>
          </a:xfrm>
          <a:prstGeom prst="rect">
            <a:avLst/>
          </a:prstGeom>
        </p:spPr>
        <p:txBody>
          <a:bodyPr lIns="137160" anchor="ctr" anchorCtr="0"/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190500" y="2730046"/>
            <a:ext cx="1993392" cy="4114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 b="1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23" name="Content Placeholder 8"/>
          <p:cNvSpPr>
            <a:spLocks noGrp="1"/>
          </p:cNvSpPr>
          <p:nvPr>
            <p:ph sz="quarter" idx="41" hasCustomPrompt="1"/>
          </p:nvPr>
        </p:nvSpPr>
        <p:spPr>
          <a:xfrm>
            <a:off x="190500" y="3447909"/>
            <a:ext cx="1993392" cy="2127391"/>
          </a:xfrm>
          <a:prstGeom prst="rect">
            <a:avLst/>
          </a:prstGeom>
        </p:spPr>
        <p:txBody>
          <a:bodyPr bIns="45720" anchor="t" anchorCtr="0"/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12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add text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4671060" y="2730046"/>
            <a:ext cx="1993392" cy="4114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 b="1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28" name="Content Placeholder 8"/>
          <p:cNvSpPr>
            <a:spLocks noGrp="1"/>
          </p:cNvSpPr>
          <p:nvPr>
            <p:ph sz="quarter" idx="45" hasCustomPrompt="1"/>
          </p:nvPr>
        </p:nvSpPr>
        <p:spPr>
          <a:xfrm>
            <a:off x="4671060" y="3447909"/>
            <a:ext cx="1993392" cy="2127391"/>
          </a:xfrm>
          <a:prstGeom prst="rect">
            <a:avLst/>
          </a:prstGeom>
        </p:spPr>
        <p:txBody>
          <a:bodyPr bIns="45720" anchor="t" anchorCtr="0"/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12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add text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2420744" y="2730046"/>
            <a:ext cx="1993392" cy="4114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 b="1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34" name="Content Placeholder 8"/>
          <p:cNvSpPr>
            <a:spLocks noGrp="1"/>
          </p:cNvSpPr>
          <p:nvPr>
            <p:ph sz="quarter" idx="47" hasCustomPrompt="1"/>
          </p:nvPr>
        </p:nvSpPr>
        <p:spPr>
          <a:xfrm>
            <a:off x="2420744" y="3447909"/>
            <a:ext cx="1993392" cy="2127391"/>
          </a:xfrm>
          <a:prstGeom prst="rect">
            <a:avLst/>
          </a:prstGeom>
        </p:spPr>
        <p:txBody>
          <a:bodyPr bIns="45720" anchor="t" anchorCtr="0"/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12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add text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48" hasCustomPrompt="1"/>
          </p:nvPr>
        </p:nvSpPr>
        <p:spPr>
          <a:xfrm>
            <a:off x="6883908" y="2730046"/>
            <a:ext cx="1993392" cy="4114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 b="1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37" name="Content Placeholder 8"/>
          <p:cNvSpPr>
            <a:spLocks noGrp="1"/>
          </p:cNvSpPr>
          <p:nvPr>
            <p:ph sz="quarter" idx="49" hasCustomPrompt="1"/>
          </p:nvPr>
        </p:nvSpPr>
        <p:spPr>
          <a:xfrm>
            <a:off x="6883908" y="3447909"/>
            <a:ext cx="1993392" cy="2127391"/>
          </a:xfrm>
          <a:prstGeom prst="rect">
            <a:avLst/>
          </a:prstGeom>
        </p:spPr>
        <p:txBody>
          <a:bodyPr bIns="45720" anchor="t" anchorCtr="0"/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12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5190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rporate Titl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Picture 38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" y="0"/>
            <a:ext cx="9144001" cy="548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19"/>
          <p:cNvGrpSpPr>
            <a:grpSpLocks noChangeAspect="1"/>
          </p:cNvGrpSpPr>
          <p:nvPr/>
        </p:nvGrpSpPr>
        <p:grpSpPr bwMode="auto">
          <a:xfrm>
            <a:off x="2327274" y="0"/>
            <a:ext cx="6843219" cy="5450305"/>
            <a:chOff x="1466" y="0"/>
            <a:chExt cx="4311" cy="4347"/>
          </a:xfrm>
        </p:grpSpPr>
        <p:sp>
          <p:nvSpPr>
            <p:cNvPr id="29" name="Freeform 20"/>
            <p:cNvSpPr>
              <a:spLocks/>
            </p:cNvSpPr>
            <p:nvPr userDrawn="1"/>
          </p:nvSpPr>
          <p:spPr bwMode="auto">
            <a:xfrm>
              <a:off x="1466" y="0"/>
              <a:ext cx="4300" cy="4345"/>
            </a:xfrm>
            <a:custGeom>
              <a:avLst/>
              <a:gdLst>
                <a:gd name="T0" fmla="*/ 7837 w 8557"/>
                <a:gd name="T1" fmla="*/ 0 h 8644"/>
                <a:gd name="T2" fmla="*/ 0 w 8557"/>
                <a:gd name="T3" fmla="*/ 8640 h 8644"/>
                <a:gd name="T4" fmla="*/ 1956 w 8557"/>
                <a:gd name="T5" fmla="*/ 8644 h 8644"/>
                <a:gd name="T6" fmla="*/ 8557 w 8557"/>
                <a:gd name="T7" fmla="*/ 1732 h 8644"/>
                <a:gd name="T8" fmla="*/ 8557 w 8557"/>
                <a:gd name="T9" fmla="*/ 0 h 8644"/>
                <a:gd name="T10" fmla="*/ 7837 w 8557"/>
                <a:gd name="T11" fmla="*/ 0 h 8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57" h="8644">
                  <a:moveTo>
                    <a:pt x="7837" y="0"/>
                  </a:moveTo>
                  <a:cubicBezTo>
                    <a:pt x="7837" y="0"/>
                    <a:pt x="7873" y="6657"/>
                    <a:pt x="0" y="8640"/>
                  </a:cubicBezTo>
                  <a:cubicBezTo>
                    <a:pt x="1956" y="8644"/>
                    <a:pt x="1956" y="8644"/>
                    <a:pt x="1956" y="8644"/>
                  </a:cubicBezTo>
                  <a:cubicBezTo>
                    <a:pt x="1956" y="8644"/>
                    <a:pt x="7177" y="7596"/>
                    <a:pt x="8557" y="1732"/>
                  </a:cubicBezTo>
                  <a:cubicBezTo>
                    <a:pt x="8557" y="0"/>
                    <a:pt x="8557" y="0"/>
                    <a:pt x="8557" y="0"/>
                  </a:cubicBezTo>
                  <a:lnTo>
                    <a:pt x="7837" y="0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1"/>
            <p:cNvSpPr>
              <a:spLocks/>
            </p:cNvSpPr>
            <p:nvPr userDrawn="1"/>
          </p:nvSpPr>
          <p:spPr bwMode="auto">
            <a:xfrm>
              <a:off x="3277" y="1603"/>
              <a:ext cx="2500" cy="2744"/>
            </a:xfrm>
            <a:custGeom>
              <a:avLst/>
              <a:gdLst>
                <a:gd name="T0" fmla="*/ 4951 w 4974"/>
                <a:gd name="T1" fmla="*/ 0 h 5458"/>
                <a:gd name="T2" fmla="*/ 0 w 4974"/>
                <a:gd name="T3" fmla="*/ 5452 h 5458"/>
                <a:gd name="T4" fmla="*/ 1236 w 4974"/>
                <a:gd name="T5" fmla="*/ 5458 h 5458"/>
                <a:gd name="T6" fmla="*/ 4964 w 4974"/>
                <a:gd name="T7" fmla="*/ 2077 h 5458"/>
                <a:gd name="T8" fmla="*/ 4964 w 4974"/>
                <a:gd name="T9" fmla="*/ 351 h 5458"/>
                <a:gd name="T10" fmla="*/ 4951 w 4974"/>
                <a:gd name="T11" fmla="*/ 0 h 5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74" h="5458">
                  <a:moveTo>
                    <a:pt x="4951" y="0"/>
                  </a:moveTo>
                  <a:cubicBezTo>
                    <a:pt x="4951" y="0"/>
                    <a:pt x="4974" y="4199"/>
                    <a:pt x="0" y="5452"/>
                  </a:cubicBezTo>
                  <a:cubicBezTo>
                    <a:pt x="1236" y="5458"/>
                    <a:pt x="1236" y="5458"/>
                    <a:pt x="1236" y="5458"/>
                  </a:cubicBezTo>
                  <a:cubicBezTo>
                    <a:pt x="1236" y="5458"/>
                    <a:pt x="4244" y="4946"/>
                    <a:pt x="4964" y="2077"/>
                  </a:cubicBezTo>
                  <a:cubicBezTo>
                    <a:pt x="4964" y="351"/>
                    <a:pt x="4964" y="351"/>
                    <a:pt x="4964" y="351"/>
                  </a:cubicBezTo>
                  <a:lnTo>
                    <a:pt x="4951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2" name="Group 24"/>
          <p:cNvGrpSpPr>
            <a:grpSpLocks noChangeAspect="1"/>
          </p:cNvGrpSpPr>
          <p:nvPr/>
        </p:nvGrpSpPr>
        <p:grpSpPr bwMode="auto">
          <a:xfrm>
            <a:off x="0" y="2614953"/>
            <a:ext cx="4740442" cy="2924623"/>
            <a:chOff x="0" y="2462"/>
            <a:chExt cx="3044" cy="1878"/>
          </a:xfrm>
        </p:grpSpPr>
        <p:sp>
          <p:nvSpPr>
            <p:cNvPr id="34" name="Freeform 25"/>
            <p:cNvSpPr>
              <a:spLocks/>
            </p:cNvSpPr>
            <p:nvPr userDrawn="1"/>
          </p:nvSpPr>
          <p:spPr bwMode="auto">
            <a:xfrm>
              <a:off x="0" y="2462"/>
              <a:ext cx="3044" cy="1878"/>
            </a:xfrm>
            <a:custGeom>
              <a:avLst/>
              <a:gdLst>
                <a:gd name="T0" fmla="*/ 0 w 8131"/>
                <a:gd name="T1" fmla="*/ 0 h 5013"/>
                <a:gd name="T2" fmla="*/ 8131 w 8131"/>
                <a:gd name="T3" fmla="*/ 5005 h 5013"/>
                <a:gd name="T4" fmla="*/ 6568 w 8131"/>
                <a:gd name="T5" fmla="*/ 5007 h 5013"/>
                <a:gd name="T6" fmla="*/ 0 w 8131"/>
                <a:gd name="T7" fmla="*/ 1296 h 5013"/>
                <a:gd name="T8" fmla="*/ 0 w 8131"/>
                <a:gd name="T9" fmla="*/ 232 h 5013"/>
                <a:gd name="T10" fmla="*/ 0 w 8131"/>
                <a:gd name="T11" fmla="*/ 0 h 5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31" h="5013">
                  <a:moveTo>
                    <a:pt x="0" y="0"/>
                  </a:moveTo>
                  <a:cubicBezTo>
                    <a:pt x="0" y="0"/>
                    <a:pt x="1643" y="3853"/>
                    <a:pt x="8131" y="5005"/>
                  </a:cubicBezTo>
                  <a:cubicBezTo>
                    <a:pt x="6568" y="5007"/>
                    <a:pt x="6568" y="5007"/>
                    <a:pt x="6568" y="5007"/>
                  </a:cubicBezTo>
                  <a:cubicBezTo>
                    <a:pt x="6568" y="5007"/>
                    <a:pt x="3071" y="5013"/>
                    <a:pt x="0" y="1296"/>
                  </a:cubicBezTo>
                  <a:cubicBezTo>
                    <a:pt x="0" y="232"/>
                    <a:pt x="0" y="232"/>
                    <a:pt x="0" y="2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26"/>
            <p:cNvSpPr>
              <a:spLocks/>
            </p:cNvSpPr>
            <p:nvPr userDrawn="1"/>
          </p:nvSpPr>
          <p:spPr bwMode="auto">
            <a:xfrm>
              <a:off x="0" y="3207"/>
              <a:ext cx="1680" cy="1130"/>
            </a:xfrm>
            <a:custGeom>
              <a:avLst/>
              <a:gdLst>
                <a:gd name="T0" fmla="*/ 0 w 2303"/>
                <a:gd name="T1" fmla="*/ 0 h 1548"/>
                <a:gd name="T2" fmla="*/ 2303 w 2303"/>
                <a:gd name="T3" fmla="*/ 1548 h 1548"/>
                <a:gd name="T4" fmla="*/ 0 w 2303"/>
                <a:gd name="T5" fmla="*/ 1548 h 1548"/>
                <a:gd name="T6" fmla="*/ 0 w 2303"/>
                <a:gd name="T7" fmla="*/ 0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3" h="1548">
                  <a:moveTo>
                    <a:pt x="0" y="0"/>
                  </a:moveTo>
                  <a:cubicBezTo>
                    <a:pt x="0" y="0"/>
                    <a:pt x="707" y="1332"/>
                    <a:pt x="2303" y="1548"/>
                  </a:cubicBezTo>
                  <a:cubicBezTo>
                    <a:pt x="0" y="1548"/>
                    <a:pt x="0" y="1548"/>
                    <a:pt x="0" y="15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2" name="Group 24"/>
          <p:cNvGrpSpPr>
            <a:grpSpLocks noChangeAspect="1"/>
          </p:cNvGrpSpPr>
          <p:nvPr/>
        </p:nvGrpSpPr>
        <p:grpSpPr bwMode="auto">
          <a:xfrm rot="10800000">
            <a:off x="4321174" y="-11063"/>
            <a:ext cx="4831857" cy="2981021"/>
            <a:chOff x="0" y="2462"/>
            <a:chExt cx="3044" cy="1878"/>
          </a:xfrm>
        </p:grpSpPr>
        <p:sp>
          <p:nvSpPr>
            <p:cNvPr id="43" name="Freeform 25"/>
            <p:cNvSpPr>
              <a:spLocks/>
            </p:cNvSpPr>
            <p:nvPr userDrawn="1"/>
          </p:nvSpPr>
          <p:spPr bwMode="auto">
            <a:xfrm>
              <a:off x="0" y="2462"/>
              <a:ext cx="3044" cy="1878"/>
            </a:xfrm>
            <a:custGeom>
              <a:avLst/>
              <a:gdLst>
                <a:gd name="T0" fmla="*/ 0 w 8131"/>
                <a:gd name="T1" fmla="*/ 0 h 5013"/>
                <a:gd name="T2" fmla="*/ 8131 w 8131"/>
                <a:gd name="T3" fmla="*/ 5005 h 5013"/>
                <a:gd name="T4" fmla="*/ 6568 w 8131"/>
                <a:gd name="T5" fmla="*/ 5007 h 5013"/>
                <a:gd name="T6" fmla="*/ 0 w 8131"/>
                <a:gd name="T7" fmla="*/ 1296 h 5013"/>
                <a:gd name="T8" fmla="*/ 0 w 8131"/>
                <a:gd name="T9" fmla="*/ 232 h 5013"/>
                <a:gd name="T10" fmla="*/ 0 w 8131"/>
                <a:gd name="T11" fmla="*/ 0 h 5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31" h="5013">
                  <a:moveTo>
                    <a:pt x="0" y="0"/>
                  </a:moveTo>
                  <a:cubicBezTo>
                    <a:pt x="0" y="0"/>
                    <a:pt x="1643" y="3853"/>
                    <a:pt x="8131" y="5005"/>
                  </a:cubicBezTo>
                  <a:cubicBezTo>
                    <a:pt x="6568" y="5007"/>
                    <a:pt x="6568" y="5007"/>
                    <a:pt x="6568" y="5007"/>
                  </a:cubicBezTo>
                  <a:cubicBezTo>
                    <a:pt x="6568" y="5007"/>
                    <a:pt x="3071" y="5013"/>
                    <a:pt x="0" y="1296"/>
                  </a:cubicBezTo>
                  <a:cubicBezTo>
                    <a:pt x="0" y="232"/>
                    <a:pt x="0" y="232"/>
                    <a:pt x="0" y="2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26"/>
            <p:cNvSpPr>
              <a:spLocks/>
            </p:cNvSpPr>
            <p:nvPr userDrawn="1"/>
          </p:nvSpPr>
          <p:spPr bwMode="auto">
            <a:xfrm>
              <a:off x="0" y="3757"/>
              <a:ext cx="862" cy="580"/>
            </a:xfrm>
            <a:custGeom>
              <a:avLst/>
              <a:gdLst>
                <a:gd name="T0" fmla="*/ 0 w 2303"/>
                <a:gd name="T1" fmla="*/ 0 h 1548"/>
                <a:gd name="T2" fmla="*/ 2303 w 2303"/>
                <a:gd name="T3" fmla="*/ 1548 h 1548"/>
                <a:gd name="T4" fmla="*/ 0 w 2303"/>
                <a:gd name="T5" fmla="*/ 1548 h 1548"/>
                <a:gd name="T6" fmla="*/ 0 w 2303"/>
                <a:gd name="T7" fmla="*/ 0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3" h="1548">
                  <a:moveTo>
                    <a:pt x="0" y="0"/>
                  </a:moveTo>
                  <a:cubicBezTo>
                    <a:pt x="0" y="0"/>
                    <a:pt x="707" y="1332"/>
                    <a:pt x="2303" y="1548"/>
                  </a:cubicBezTo>
                  <a:cubicBezTo>
                    <a:pt x="0" y="1548"/>
                    <a:pt x="0" y="1548"/>
                    <a:pt x="0" y="15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0" y="5447796"/>
            <a:ext cx="9144001" cy="1417976"/>
            <a:chOff x="-1" y="5447796"/>
            <a:chExt cx="9144001" cy="1417976"/>
          </a:xfrm>
        </p:grpSpPr>
        <p:sp>
          <p:nvSpPr>
            <p:cNvPr id="22" name="Rectangle 21"/>
            <p:cNvSpPr/>
            <p:nvPr userDrawn="1"/>
          </p:nvSpPr>
          <p:spPr>
            <a:xfrm>
              <a:off x="-1" y="5450305"/>
              <a:ext cx="9144001" cy="141546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-1" y="5447796"/>
              <a:ext cx="9144001" cy="14799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9" name="Picture 40" descr="http://www.affigent.com/files/2013/06/Everbridge-Logo-300x6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2030" y="190500"/>
            <a:ext cx="2857500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/>
          <p:cNvSpPr/>
          <p:nvPr/>
        </p:nvSpPr>
        <p:spPr>
          <a:xfrm>
            <a:off x="255918" y="860325"/>
            <a:ext cx="378180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b="1" dirty="0" smtClean="0">
                <a:solidFill>
                  <a:srgbClr val="686A6E"/>
                </a:solidFill>
              </a:rPr>
              <a:t>Solutions for Unified Critical Communications</a:t>
            </a:r>
            <a:endParaRPr lang="en-US" sz="1300" b="1" dirty="0">
              <a:solidFill>
                <a:srgbClr val="686A6E"/>
              </a:solidFill>
            </a:endParaRPr>
          </a:p>
        </p:txBody>
      </p:sp>
      <p:sp>
        <p:nvSpPr>
          <p:cNvPr id="41" name="Text Placeholder 37"/>
          <p:cNvSpPr>
            <a:spLocks noGrp="1"/>
          </p:cNvSpPr>
          <p:nvPr>
            <p:ph type="body" sz="quarter" idx="11" hasCustomPrompt="1"/>
          </p:nvPr>
        </p:nvSpPr>
        <p:spPr>
          <a:xfrm>
            <a:off x="372029" y="6286500"/>
            <a:ext cx="6485969" cy="408598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4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45" name="Text Placeholder 37"/>
          <p:cNvSpPr>
            <a:spLocks noGrp="1"/>
          </p:cNvSpPr>
          <p:nvPr>
            <p:ph type="body" sz="quarter" idx="10" hasCustomPrompt="1"/>
          </p:nvPr>
        </p:nvSpPr>
        <p:spPr>
          <a:xfrm>
            <a:off x="372030" y="5729142"/>
            <a:ext cx="8278675" cy="557358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3200" b="1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46" name="Text Placeholder 37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0" y="6286500"/>
            <a:ext cx="1792705" cy="408598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8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cxnSp>
        <p:nvCxnSpPr>
          <p:cNvPr id="47" name="Straight Connector 46"/>
          <p:cNvCxnSpPr/>
          <p:nvPr/>
        </p:nvCxnSpPr>
        <p:spPr>
          <a:xfrm>
            <a:off x="6858000" y="6286500"/>
            <a:ext cx="0" cy="408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83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nip Diagonal Corner Rectangle 1"/>
          <p:cNvSpPr/>
          <p:nvPr userDrawn="1"/>
        </p:nvSpPr>
        <p:spPr>
          <a:xfrm rot="10800000" flipH="1">
            <a:off x="0" y="-11067"/>
            <a:ext cx="9055099" cy="688213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grpSp>
        <p:nvGrpSpPr>
          <p:cNvPr id="12" name="Group 11"/>
          <p:cNvGrpSpPr/>
          <p:nvPr userDrawn="1"/>
        </p:nvGrpSpPr>
        <p:grpSpPr>
          <a:xfrm flipH="1">
            <a:off x="-26126" y="-11067"/>
            <a:ext cx="2638696" cy="1545267"/>
            <a:chOff x="7593295" y="-11066"/>
            <a:chExt cx="1553781" cy="600813"/>
          </a:xfrm>
          <a:solidFill>
            <a:schemeClr val="bg1"/>
          </a:solidFill>
        </p:grpSpPr>
        <p:sp>
          <p:nvSpPr>
            <p:cNvPr id="13" name="Freeform 26"/>
            <p:cNvSpPr>
              <a:spLocks/>
            </p:cNvSpPr>
            <p:nvPr userDrawn="1"/>
          </p:nvSpPr>
          <p:spPr bwMode="auto">
            <a:xfrm rot="10800000">
              <a:off x="7952028" y="-11066"/>
              <a:ext cx="1191971" cy="406782"/>
            </a:xfrm>
            <a:custGeom>
              <a:avLst/>
              <a:gdLst>
                <a:gd name="T0" fmla="*/ 0 w 2303"/>
                <a:gd name="T1" fmla="*/ 0 h 1548"/>
                <a:gd name="T2" fmla="*/ 2303 w 2303"/>
                <a:gd name="T3" fmla="*/ 1548 h 1548"/>
                <a:gd name="T4" fmla="*/ 0 w 2303"/>
                <a:gd name="T5" fmla="*/ 1548 h 1548"/>
                <a:gd name="T6" fmla="*/ 0 w 2303"/>
                <a:gd name="T7" fmla="*/ 0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3" h="1548">
                  <a:moveTo>
                    <a:pt x="0" y="0"/>
                  </a:moveTo>
                  <a:cubicBezTo>
                    <a:pt x="0" y="0"/>
                    <a:pt x="707" y="1332"/>
                    <a:pt x="2303" y="1548"/>
                  </a:cubicBezTo>
                  <a:cubicBezTo>
                    <a:pt x="0" y="1548"/>
                    <a:pt x="0" y="1548"/>
                    <a:pt x="0" y="1548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25"/>
            <p:cNvSpPr>
              <a:spLocks/>
            </p:cNvSpPr>
            <p:nvPr userDrawn="1"/>
          </p:nvSpPr>
          <p:spPr bwMode="auto">
            <a:xfrm rot="10800000">
              <a:off x="7593295" y="-10053"/>
              <a:ext cx="1553781" cy="599800"/>
            </a:xfrm>
            <a:custGeom>
              <a:avLst/>
              <a:gdLst>
                <a:gd name="T0" fmla="*/ 0 w 8131"/>
                <a:gd name="T1" fmla="*/ 0 h 5013"/>
                <a:gd name="T2" fmla="*/ 8131 w 8131"/>
                <a:gd name="T3" fmla="*/ 5005 h 5013"/>
                <a:gd name="T4" fmla="*/ 6568 w 8131"/>
                <a:gd name="T5" fmla="*/ 5007 h 5013"/>
                <a:gd name="T6" fmla="*/ 0 w 8131"/>
                <a:gd name="T7" fmla="*/ 1296 h 5013"/>
                <a:gd name="T8" fmla="*/ 0 w 8131"/>
                <a:gd name="T9" fmla="*/ 232 h 5013"/>
                <a:gd name="T10" fmla="*/ 0 w 8131"/>
                <a:gd name="T11" fmla="*/ 0 h 5013"/>
                <a:gd name="connsiteX0" fmla="*/ 0 w 10000"/>
                <a:gd name="connsiteY0" fmla="*/ 0 h 9984"/>
                <a:gd name="connsiteX1" fmla="*/ 10000 w 10000"/>
                <a:gd name="connsiteY1" fmla="*/ 9984 h 9984"/>
                <a:gd name="connsiteX2" fmla="*/ 8652 w 10000"/>
                <a:gd name="connsiteY2" fmla="*/ 9926 h 9984"/>
                <a:gd name="connsiteX3" fmla="*/ 0 w 10000"/>
                <a:gd name="connsiteY3" fmla="*/ 2585 h 9984"/>
                <a:gd name="connsiteX4" fmla="*/ 0 w 10000"/>
                <a:gd name="connsiteY4" fmla="*/ 463 h 9984"/>
                <a:gd name="connsiteX5" fmla="*/ 0 w 10000"/>
                <a:gd name="connsiteY5" fmla="*/ 0 h 9984"/>
                <a:gd name="connsiteX0" fmla="*/ 32 w 10032"/>
                <a:gd name="connsiteY0" fmla="*/ 0 h 10537"/>
                <a:gd name="connsiteX1" fmla="*/ 10032 w 10032"/>
                <a:gd name="connsiteY1" fmla="*/ 10000 h 10537"/>
                <a:gd name="connsiteX2" fmla="*/ 8684 w 10032"/>
                <a:gd name="connsiteY2" fmla="*/ 9942 h 10537"/>
                <a:gd name="connsiteX3" fmla="*/ 0 w 10032"/>
                <a:gd name="connsiteY3" fmla="*/ 2185 h 10537"/>
                <a:gd name="connsiteX4" fmla="*/ 32 w 10032"/>
                <a:gd name="connsiteY4" fmla="*/ 464 h 10537"/>
                <a:gd name="connsiteX5" fmla="*/ 32 w 10032"/>
                <a:gd name="connsiteY5" fmla="*/ 0 h 10537"/>
                <a:gd name="connsiteX0" fmla="*/ 32 w 10032"/>
                <a:gd name="connsiteY0" fmla="*/ 0 h 10000"/>
                <a:gd name="connsiteX1" fmla="*/ 10032 w 10032"/>
                <a:gd name="connsiteY1" fmla="*/ 10000 h 10000"/>
                <a:gd name="connsiteX2" fmla="*/ 8684 w 10032"/>
                <a:gd name="connsiteY2" fmla="*/ 9942 h 10000"/>
                <a:gd name="connsiteX3" fmla="*/ 0 w 10032"/>
                <a:gd name="connsiteY3" fmla="*/ 2185 h 10000"/>
                <a:gd name="connsiteX4" fmla="*/ 32 w 10032"/>
                <a:gd name="connsiteY4" fmla="*/ 464 h 10000"/>
                <a:gd name="connsiteX5" fmla="*/ 32 w 10032"/>
                <a:gd name="connsiteY5" fmla="*/ 0 h 10000"/>
                <a:gd name="connsiteX0" fmla="*/ 32 w 10032"/>
                <a:gd name="connsiteY0" fmla="*/ 0 h 10553"/>
                <a:gd name="connsiteX1" fmla="*/ 10032 w 10032"/>
                <a:gd name="connsiteY1" fmla="*/ 10000 h 10553"/>
                <a:gd name="connsiteX2" fmla="*/ 8684 w 10032"/>
                <a:gd name="connsiteY2" fmla="*/ 9942 h 10553"/>
                <a:gd name="connsiteX3" fmla="*/ 0 w 10032"/>
                <a:gd name="connsiteY3" fmla="*/ 1967 h 10553"/>
                <a:gd name="connsiteX4" fmla="*/ 32 w 10032"/>
                <a:gd name="connsiteY4" fmla="*/ 464 h 10553"/>
                <a:gd name="connsiteX5" fmla="*/ 32 w 10032"/>
                <a:gd name="connsiteY5" fmla="*/ 0 h 10553"/>
                <a:gd name="connsiteX0" fmla="*/ 32 w 10032"/>
                <a:gd name="connsiteY0" fmla="*/ 0 h 10236"/>
                <a:gd name="connsiteX1" fmla="*/ 10032 w 10032"/>
                <a:gd name="connsiteY1" fmla="*/ 10000 h 10236"/>
                <a:gd name="connsiteX2" fmla="*/ 8684 w 10032"/>
                <a:gd name="connsiteY2" fmla="*/ 9942 h 10236"/>
                <a:gd name="connsiteX3" fmla="*/ 0 w 10032"/>
                <a:gd name="connsiteY3" fmla="*/ 1967 h 10236"/>
                <a:gd name="connsiteX4" fmla="*/ 32 w 10032"/>
                <a:gd name="connsiteY4" fmla="*/ 464 h 10236"/>
                <a:gd name="connsiteX5" fmla="*/ 32 w 10032"/>
                <a:gd name="connsiteY5" fmla="*/ 0 h 10236"/>
                <a:gd name="connsiteX0" fmla="*/ 32 w 10032"/>
                <a:gd name="connsiteY0" fmla="*/ 0 h 10000"/>
                <a:gd name="connsiteX1" fmla="*/ 10032 w 10032"/>
                <a:gd name="connsiteY1" fmla="*/ 10000 h 10000"/>
                <a:gd name="connsiteX2" fmla="*/ 8684 w 10032"/>
                <a:gd name="connsiteY2" fmla="*/ 9942 h 10000"/>
                <a:gd name="connsiteX3" fmla="*/ 0 w 10032"/>
                <a:gd name="connsiteY3" fmla="*/ 1967 h 10000"/>
                <a:gd name="connsiteX4" fmla="*/ 32 w 10032"/>
                <a:gd name="connsiteY4" fmla="*/ 464 h 10000"/>
                <a:gd name="connsiteX5" fmla="*/ 32 w 10032"/>
                <a:gd name="connsiteY5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2" h="10000">
                  <a:moveTo>
                    <a:pt x="32" y="0"/>
                  </a:moveTo>
                  <a:cubicBezTo>
                    <a:pt x="32" y="0"/>
                    <a:pt x="2053" y="7698"/>
                    <a:pt x="10032" y="10000"/>
                  </a:cubicBezTo>
                  <a:cubicBezTo>
                    <a:pt x="8110" y="10004"/>
                    <a:pt x="8793" y="9975"/>
                    <a:pt x="8684" y="9942"/>
                  </a:cubicBezTo>
                  <a:cubicBezTo>
                    <a:pt x="8575" y="9909"/>
                    <a:pt x="3777" y="9394"/>
                    <a:pt x="0" y="1967"/>
                  </a:cubicBezTo>
                  <a:cubicBezTo>
                    <a:pt x="11" y="1393"/>
                    <a:pt x="21" y="1038"/>
                    <a:pt x="32" y="464"/>
                  </a:cubicBez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190498" y="2857500"/>
            <a:ext cx="7188928" cy="3429000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DIVIDER SLIDE</a:t>
            </a:r>
          </a:p>
        </p:txBody>
      </p:sp>
      <p:sp>
        <p:nvSpPr>
          <p:cNvPr id="26" name="Freeform 26"/>
          <p:cNvSpPr>
            <a:spLocks/>
          </p:cNvSpPr>
          <p:nvPr userDrawn="1"/>
        </p:nvSpPr>
        <p:spPr bwMode="auto">
          <a:xfrm rot="10800000" flipH="1">
            <a:off x="-26122" y="-17418"/>
            <a:ext cx="1367242" cy="724069"/>
          </a:xfrm>
          <a:custGeom>
            <a:avLst/>
            <a:gdLst>
              <a:gd name="T0" fmla="*/ 0 w 2303"/>
              <a:gd name="T1" fmla="*/ 0 h 1548"/>
              <a:gd name="T2" fmla="*/ 2303 w 2303"/>
              <a:gd name="T3" fmla="*/ 1548 h 1548"/>
              <a:gd name="T4" fmla="*/ 0 w 2303"/>
              <a:gd name="T5" fmla="*/ 1548 h 1548"/>
              <a:gd name="T6" fmla="*/ 0 w 2303"/>
              <a:gd name="T7" fmla="*/ 0 h 1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03" h="1548">
                <a:moveTo>
                  <a:pt x="0" y="0"/>
                </a:moveTo>
                <a:cubicBezTo>
                  <a:pt x="0" y="0"/>
                  <a:pt x="707" y="1332"/>
                  <a:pt x="2303" y="1548"/>
                </a:cubicBezTo>
                <a:cubicBezTo>
                  <a:pt x="0" y="1548"/>
                  <a:pt x="0" y="1548"/>
                  <a:pt x="0" y="154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5" name="Picture 40" descr="http://www.affigent.com/files/2013/06/Everbridge-Logo-300x63.png"/>
          <p:cNvPicPr>
            <a:picLocks noChangeAspect="1" noChangeArrowheads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9426" y="187340"/>
            <a:ext cx="1497874" cy="31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981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nip Diagonal Corner Rectangle 1"/>
          <p:cNvSpPr/>
          <p:nvPr userDrawn="1"/>
        </p:nvSpPr>
        <p:spPr>
          <a:xfrm rot="10800000" flipH="1">
            <a:off x="0" y="-11067"/>
            <a:ext cx="9055099" cy="688213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grpSp>
        <p:nvGrpSpPr>
          <p:cNvPr id="12" name="Group 11"/>
          <p:cNvGrpSpPr/>
          <p:nvPr userDrawn="1"/>
        </p:nvGrpSpPr>
        <p:grpSpPr>
          <a:xfrm flipH="1">
            <a:off x="-26126" y="-11067"/>
            <a:ext cx="2638696" cy="1545267"/>
            <a:chOff x="7593295" y="-11066"/>
            <a:chExt cx="1553781" cy="600813"/>
          </a:xfrm>
          <a:solidFill>
            <a:schemeClr val="bg1"/>
          </a:solidFill>
        </p:grpSpPr>
        <p:sp>
          <p:nvSpPr>
            <p:cNvPr id="13" name="Freeform 26"/>
            <p:cNvSpPr>
              <a:spLocks/>
            </p:cNvSpPr>
            <p:nvPr userDrawn="1"/>
          </p:nvSpPr>
          <p:spPr bwMode="auto">
            <a:xfrm rot="10800000">
              <a:off x="7952028" y="-11066"/>
              <a:ext cx="1191971" cy="406782"/>
            </a:xfrm>
            <a:custGeom>
              <a:avLst/>
              <a:gdLst>
                <a:gd name="T0" fmla="*/ 0 w 2303"/>
                <a:gd name="T1" fmla="*/ 0 h 1548"/>
                <a:gd name="T2" fmla="*/ 2303 w 2303"/>
                <a:gd name="T3" fmla="*/ 1548 h 1548"/>
                <a:gd name="T4" fmla="*/ 0 w 2303"/>
                <a:gd name="T5" fmla="*/ 1548 h 1548"/>
                <a:gd name="T6" fmla="*/ 0 w 2303"/>
                <a:gd name="T7" fmla="*/ 0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3" h="1548">
                  <a:moveTo>
                    <a:pt x="0" y="0"/>
                  </a:moveTo>
                  <a:cubicBezTo>
                    <a:pt x="0" y="0"/>
                    <a:pt x="707" y="1332"/>
                    <a:pt x="2303" y="1548"/>
                  </a:cubicBezTo>
                  <a:cubicBezTo>
                    <a:pt x="0" y="1548"/>
                    <a:pt x="0" y="1548"/>
                    <a:pt x="0" y="1548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25"/>
            <p:cNvSpPr>
              <a:spLocks/>
            </p:cNvSpPr>
            <p:nvPr userDrawn="1"/>
          </p:nvSpPr>
          <p:spPr bwMode="auto">
            <a:xfrm rot="10800000">
              <a:off x="7593295" y="-10053"/>
              <a:ext cx="1553781" cy="599800"/>
            </a:xfrm>
            <a:custGeom>
              <a:avLst/>
              <a:gdLst>
                <a:gd name="T0" fmla="*/ 0 w 8131"/>
                <a:gd name="T1" fmla="*/ 0 h 5013"/>
                <a:gd name="T2" fmla="*/ 8131 w 8131"/>
                <a:gd name="T3" fmla="*/ 5005 h 5013"/>
                <a:gd name="T4" fmla="*/ 6568 w 8131"/>
                <a:gd name="T5" fmla="*/ 5007 h 5013"/>
                <a:gd name="T6" fmla="*/ 0 w 8131"/>
                <a:gd name="T7" fmla="*/ 1296 h 5013"/>
                <a:gd name="T8" fmla="*/ 0 w 8131"/>
                <a:gd name="T9" fmla="*/ 232 h 5013"/>
                <a:gd name="T10" fmla="*/ 0 w 8131"/>
                <a:gd name="T11" fmla="*/ 0 h 5013"/>
                <a:gd name="connsiteX0" fmla="*/ 0 w 10000"/>
                <a:gd name="connsiteY0" fmla="*/ 0 h 9984"/>
                <a:gd name="connsiteX1" fmla="*/ 10000 w 10000"/>
                <a:gd name="connsiteY1" fmla="*/ 9984 h 9984"/>
                <a:gd name="connsiteX2" fmla="*/ 8652 w 10000"/>
                <a:gd name="connsiteY2" fmla="*/ 9926 h 9984"/>
                <a:gd name="connsiteX3" fmla="*/ 0 w 10000"/>
                <a:gd name="connsiteY3" fmla="*/ 2585 h 9984"/>
                <a:gd name="connsiteX4" fmla="*/ 0 w 10000"/>
                <a:gd name="connsiteY4" fmla="*/ 463 h 9984"/>
                <a:gd name="connsiteX5" fmla="*/ 0 w 10000"/>
                <a:gd name="connsiteY5" fmla="*/ 0 h 9984"/>
                <a:gd name="connsiteX0" fmla="*/ 32 w 10032"/>
                <a:gd name="connsiteY0" fmla="*/ 0 h 10537"/>
                <a:gd name="connsiteX1" fmla="*/ 10032 w 10032"/>
                <a:gd name="connsiteY1" fmla="*/ 10000 h 10537"/>
                <a:gd name="connsiteX2" fmla="*/ 8684 w 10032"/>
                <a:gd name="connsiteY2" fmla="*/ 9942 h 10537"/>
                <a:gd name="connsiteX3" fmla="*/ 0 w 10032"/>
                <a:gd name="connsiteY3" fmla="*/ 2185 h 10537"/>
                <a:gd name="connsiteX4" fmla="*/ 32 w 10032"/>
                <a:gd name="connsiteY4" fmla="*/ 464 h 10537"/>
                <a:gd name="connsiteX5" fmla="*/ 32 w 10032"/>
                <a:gd name="connsiteY5" fmla="*/ 0 h 10537"/>
                <a:gd name="connsiteX0" fmla="*/ 32 w 10032"/>
                <a:gd name="connsiteY0" fmla="*/ 0 h 10000"/>
                <a:gd name="connsiteX1" fmla="*/ 10032 w 10032"/>
                <a:gd name="connsiteY1" fmla="*/ 10000 h 10000"/>
                <a:gd name="connsiteX2" fmla="*/ 8684 w 10032"/>
                <a:gd name="connsiteY2" fmla="*/ 9942 h 10000"/>
                <a:gd name="connsiteX3" fmla="*/ 0 w 10032"/>
                <a:gd name="connsiteY3" fmla="*/ 2185 h 10000"/>
                <a:gd name="connsiteX4" fmla="*/ 32 w 10032"/>
                <a:gd name="connsiteY4" fmla="*/ 464 h 10000"/>
                <a:gd name="connsiteX5" fmla="*/ 32 w 10032"/>
                <a:gd name="connsiteY5" fmla="*/ 0 h 10000"/>
                <a:gd name="connsiteX0" fmla="*/ 32 w 10032"/>
                <a:gd name="connsiteY0" fmla="*/ 0 h 10553"/>
                <a:gd name="connsiteX1" fmla="*/ 10032 w 10032"/>
                <a:gd name="connsiteY1" fmla="*/ 10000 h 10553"/>
                <a:gd name="connsiteX2" fmla="*/ 8684 w 10032"/>
                <a:gd name="connsiteY2" fmla="*/ 9942 h 10553"/>
                <a:gd name="connsiteX3" fmla="*/ 0 w 10032"/>
                <a:gd name="connsiteY3" fmla="*/ 1967 h 10553"/>
                <a:gd name="connsiteX4" fmla="*/ 32 w 10032"/>
                <a:gd name="connsiteY4" fmla="*/ 464 h 10553"/>
                <a:gd name="connsiteX5" fmla="*/ 32 w 10032"/>
                <a:gd name="connsiteY5" fmla="*/ 0 h 10553"/>
                <a:gd name="connsiteX0" fmla="*/ 32 w 10032"/>
                <a:gd name="connsiteY0" fmla="*/ 0 h 10236"/>
                <a:gd name="connsiteX1" fmla="*/ 10032 w 10032"/>
                <a:gd name="connsiteY1" fmla="*/ 10000 h 10236"/>
                <a:gd name="connsiteX2" fmla="*/ 8684 w 10032"/>
                <a:gd name="connsiteY2" fmla="*/ 9942 h 10236"/>
                <a:gd name="connsiteX3" fmla="*/ 0 w 10032"/>
                <a:gd name="connsiteY3" fmla="*/ 1967 h 10236"/>
                <a:gd name="connsiteX4" fmla="*/ 32 w 10032"/>
                <a:gd name="connsiteY4" fmla="*/ 464 h 10236"/>
                <a:gd name="connsiteX5" fmla="*/ 32 w 10032"/>
                <a:gd name="connsiteY5" fmla="*/ 0 h 10236"/>
                <a:gd name="connsiteX0" fmla="*/ 32 w 10032"/>
                <a:gd name="connsiteY0" fmla="*/ 0 h 10000"/>
                <a:gd name="connsiteX1" fmla="*/ 10032 w 10032"/>
                <a:gd name="connsiteY1" fmla="*/ 10000 h 10000"/>
                <a:gd name="connsiteX2" fmla="*/ 8684 w 10032"/>
                <a:gd name="connsiteY2" fmla="*/ 9942 h 10000"/>
                <a:gd name="connsiteX3" fmla="*/ 0 w 10032"/>
                <a:gd name="connsiteY3" fmla="*/ 1967 h 10000"/>
                <a:gd name="connsiteX4" fmla="*/ 32 w 10032"/>
                <a:gd name="connsiteY4" fmla="*/ 464 h 10000"/>
                <a:gd name="connsiteX5" fmla="*/ 32 w 10032"/>
                <a:gd name="connsiteY5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2" h="10000">
                  <a:moveTo>
                    <a:pt x="32" y="0"/>
                  </a:moveTo>
                  <a:cubicBezTo>
                    <a:pt x="32" y="0"/>
                    <a:pt x="2053" y="7698"/>
                    <a:pt x="10032" y="10000"/>
                  </a:cubicBezTo>
                  <a:cubicBezTo>
                    <a:pt x="8110" y="10004"/>
                    <a:pt x="8793" y="9975"/>
                    <a:pt x="8684" y="9942"/>
                  </a:cubicBezTo>
                  <a:cubicBezTo>
                    <a:pt x="8575" y="9909"/>
                    <a:pt x="3777" y="9394"/>
                    <a:pt x="0" y="1967"/>
                  </a:cubicBezTo>
                  <a:cubicBezTo>
                    <a:pt x="11" y="1393"/>
                    <a:pt x="21" y="1038"/>
                    <a:pt x="32" y="464"/>
                  </a:cubicBez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190498" y="2857500"/>
            <a:ext cx="7188928" cy="3429000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DIVIDER SLIDE</a:t>
            </a:r>
          </a:p>
        </p:txBody>
      </p:sp>
      <p:sp>
        <p:nvSpPr>
          <p:cNvPr id="26" name="Freeform 26"/>
          <p:cNvSpPr>
            <a:spLocks/>
          </p:cNvSpPr>
          <p:nvPr userDrawn="1"/>
        </p:nvSpPr>
        <p:spPr bwMode="auto">
          <a:xfrm rot="10800000" flipH="1">
            <a:off x="-26122" y="-17418"/>
            <a:ext cx="1367242" cy="724069"/>
          </a:xfrm>
          <a:custGeom>
            <a:avLst/>
            <a:gdLst>
              <a:gd name="T0" fmla="*/ 0 w 2303"/>
              <a:gd name="T1" fmla="*/ 0 h 1548"/>
              <a:gd name="T2" fmla="*/ 2303 w 2303"/>
              <a:gd name="T3" fmla="*/ 1548 h 1548"/>
              <a:gd name="T4" fmla="*/ 0 w 2303"/>
              <a:gd name="T5" fmla="*/ 1548 h 1548"/>
              <a:gd name="T6" fmla="*/ 0 w 2303"/>
              <a:gd name="T7" fmla="*/ 0 h 1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03" h="1548">
                <a:moveTo>
                  <a:pt x="0" y="0"/>
                </a:moveTo>
                <a:cubicBezTo>
                  <a:pt x="0" y="0"/>
                  <a:pt x="707" y="1332"/>
                  <a:pt x="2303" y="1548"/>
                </a:cubicBezTo>
                <a:cubicBezTo>
                  <a:pt x="0" y="1548"/>
                  <a:pt x="0" y="1548"/>
                  <a:pt x="0" y="154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5" name="Picture 40" descr="http://www.affigent.com/files/2013/06/Everbridge-Logo-300x63.png"/>
          <p:cNvPicPr>
            <a:picLocks noChangeAspect="1" noChangeArrowheads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9426" y="187340"/>
            <a:ext cx="1497874" cy="31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972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nip Diagonal Corner Rectangle 1"/>
          <p:cNvSpPr/>
          <p:nvPr userDrawn="1"/>
        </p:nvSpPr>
        <p:spPr>
          <a:xfrm rot="10800000" flipH="1">
            <a:off x="0" y="-11067"/>
            <a:ext cx="9055099" cy="688213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grpSp>
        <p:nvGrpSpPr>
          <p:cNvPr id="12" name="Group 11"/>
          <p:cNvGrpSpPr/>
          <p:nvPr userDrawn="1"/>
        </p:nvGrpSpPr>
        <p:grpSpPr>
          <a:xfrm flipH="1">
            <a:off x="-26126" y="-11067"/>
            <a:ext cx="2638696" cy="1545267"/>
            <a:chOff x="7593295" y="-11066"/>
            <a:chExt cx="1553781" cy="600813"/>
          </a:xfrm>
          <a:solidFill>
            <a:schemeClr val="bg1"/>
          </a:solidFill>
        </p:grpSpPr>
        <p:sp>
          <p:nvSpPr>
            <p:cNvPr id="13" name="Freeform 26"/>
            <p:cNvSpPr>
              <a:spLocks/>
            </p:cNvSpPr>
            <p:nvPr userDrawn="1"/>
          </p:nvSpPr>
          <p:spPr bwMode="auto">
            <a:xfrm rot="10800000">
              <a:off x="7952028" y="-11066"/>
              <a:ext cx="1191971" cy="406782"/>
            </a:xfrm>
            <a:custGeom>
              <a:avLst/>
              <a:gdLst>
                <a:gd name="T0" fmla="*/ 0 w 2303"/>
                <a:gd name="T1" fmla="*/ 0 h 1548"/>
                <a:gd name="T2" fmla="*/ 2303 w 2303"/>
                <a:gd name="T3" fmla="*/ 1548 h 1548"/>
                <a:gd name="T4" fmla="*/ 0 w 2303"/>
                <a:gd name="T5" fmla="*/ 1548 h 1548"/>
                <a:gd name="T6" fmla="*/ 0 w 2303"/>
                <a:gd name="T7" fmla="*/ 0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3" h="1548">
                  <a:moveTo>
                    <a:pt x="0" y="0"/>
                  </a:moveTo>
                  <a:cubicBezTo>
                    <a:pt x="0" y="0"/>
                    <a:pt x="707" y="1332"/>
                    <a:pt x="2303" y="1548"/>
                  </a:cubicBezTo>
                  <a:cubicBezTo>
                    <a:pt x="0" y="1548"/>
                    <a:pt x="0" y="1548"/>
                    <a:pt x="0" y="1548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25"/>
            <p:cNvSpPr>
              <a:spLocks/>
            </p:cNvSpPr>
            <p:nvPr userDrawn="1"/>
          </p:nvSpPr>
          <p:spPr bwMode="auto">
            <a:xfrm rot="10800000">
              <a:off x="7593295" y="-10053"/>
              <a:ext cx="1553781" cy="599800"/>
            </a:xfrm>
            <a:custGeom>
              <a:avLst/>
              <a:gdLst>
                <a:gd name="T0" fmla="*/ 0 w 8131"/>
                <a:gd name="T1" fmla="*/ 0 h 5013"/>
                <a:gd name="T2" fmla="*/ 8131 w 8131"/>
                <a:gd name="T3" fmla="*/ 5005 h 5013"/>
                <a:gd name="T4" fmla="*/ 6568 w 8131"/>
                <a:gd name="T5" fmla="*/ 5007 h 5013"/>
                <a:gd name="T6" fmla="*/ 0 w 8131"/>
                <a:gd name="T7" fmla="*/ 1296 h 5013"/>
                <a:gd name="T8" fmla="*/ 0 w 8131"/>
                <a:gd name="T9" fmla="*/ 232 h 5013"/>
                <a:gd name="T10" fmla="*/ 0 w 8131"/>
                <a:gd name="T11" fmla="*/ 0 h 5013"/>
                <a:gd name="connsiteX0" fmla="*/ 0 w 10000"/>
                <a:gd name="connsiteY0" fmla="*/ 0 h 9984"/>
                <a:gd name="connsiteX1" fmla="*/ 10000 w 10000"/>
                <a:gd name="connsiteY1" fmla="*/ 9984 h 9984"/>
                <a:gd name="connsiteX2" fmla="*/ 8652 w 10000"/>
                <a:gd name="connsiteY2" fmla="*/ 9926 h 9984"/>
                <a:gd name="connsiteX3" fmla="*/ 0 w 10000"/>
                <a:gd name="connsiteY3" fmla="*/ 2585 h 9984"/>
                <a:gd name="connsiteX4" fmla="*/ 0 w 10000"/>
                <a:gd name="connsiteY4" fmla="*/ 463 h 9984"/>
                <a:gd name="connsiteX5" fmla="*/ 0 w 10000"/>
                <a:gd name="connsiteY5" fmla="*/ 0 h 9984"/>
                <a:gd name="connsiteX0" fmla="*/ 32 w 10032"/>
                <a:gd name="connsiteY0" fmla="*/ 0 h 10537"/>
                <a:gd name="connsiteX1" fmla="*/ 10032 w 10032"/>
                <a:gd name="connsiteY1" fmla="*/ 10000 h 10537"/>
                <a:gd name="connsiteX2" fmla="*/ 8684 w 10032"/>
                <a:gd name="connsiteY2" fmla="*/ 9942 h 10537"/>
                <a:gd name="connsiteX3" fmla="*/ 0 w 10032"/>
                <a:gd name="connsiteY3" fmla="*/ 2185 h 10537"/>
                <a:gd name="connsiteX4" fmla="*/ 32 w 10032"/>
                <a:gd name="connsiteY4" fmla="*/ 464 h 10537"/>
                <a:gd name="connsiteX5" fmla="*/ 32 w 10032"/>
                <a:gd name="connsiteY5" fmla="*/ 0 h 10537"/>
                <a:gd name="connsiteX0" fmla="*/ 32 w 10032"/>
                <a:gd name="connsiteY0" fmla="*/ 0 h 10000"/>
                <a:gd name="connsiteX1" fmla="*/ 10032 w 10032"/>
                <a:gd name="connsiteY1" fmla="*/ 10000 h 10000"/>
                <a:gd name="connsiteX2" fmla="*/ 8684 w 10032"/>
                <a:gd name="connsiteY2" fmla="*/ 9942 h 10000"/>
                <a:gd name="connsiteX3" fmla="*/ 0 w 10032"/>
                <a:gd name="connsiteY3" fmla="*/ 2185 h 10000"/>
                <a:gd name="connsiteX4" fmla="*/ 32 w 10032"/>
                <a:gd name="connsiteY4" fmla="*/ 464 h 10000"/>
                <a:gd name="connsiteX5" fmla="*/ 32 w 10032"/>
                <a:gd name="connsiteY5" fmla="*/ 0 h 10000"/>
                <a:gd name="connsiteX0" fmla="*/ 32 w 10032"/>
                <a:gd name="connsiteY0" fmla="*/ 0 h 10553"/>
                <a:gd name="connsiteX1" fmla="*/ 10032 w 10032"/>
                <a:gd name="connsiteY1" fmla="*/ 10000 h 10553"/>
                <a:gd name="connsiteX2" fmla="*/ 8684 w 10032"/>
                <a:gd name="connsiteY2" fmla="*/ 9942 h 10553"/>
                <a:gd name="connsiteX3" fmla="*/ 0 w 10032"/>
                <a:gd name="connsiteY3" fmla="*/ 1967 h 10553"/>
                <a:gd name="connsiteX4" fmla="*/ 32 w 10032"/>
                <a:gd name="connsiteY4" fmla="*/ 464 h 10553"/>
                <a:gd name="connsiteX5" fmla="*/ 32 w 10032"/>
                <a:gd name="connsiteY5" fmla="*/ 0 h 10553"/>
                <a:gd name="connsiteX0" fmla="*/ 32 w 10032"/>
                <a:gd name="connsiteY0" fmla="*/ 0 h 10236"/>
                <a:gd name="connsiteX1" fmla="*/ 10032 w 10032"/>
                <a:gd name="connsiteY1" fmla="*/ 10000 h 10236"/>
                <a:gd name="connsiteX2" fmla="*/ 8684 w 10032"/>
                <a:gd name="connsiteY2" fmla="*/ 9942 h 10236"/>
                <a:gd name="connsiteX3" fmla="*/ 0 w 10032"/>
                <a:gd name="connsiteY3" fmla="*/ 1967 h 10236"/>
                <a:gd name="connsiteX4" fmla="*/ 32 w 10032"/>
                <a:gd name="connsiteY4" fmla="*/ 464 h 10236"/>
                <a:gd name="connsiteX5" fmla="*/ 32 w 10032"/>
                <a:gd name="connsiteY5" fmla="*/ 0 h 10236"/>
                <a:gd name="connsiteX0" fmla="*/ 32 w 10032"/>
                <a:gd name="connsiteY0" fmla="*/ 0 h 10000"/>
                <a:gd name="connsiteX1" fmla="*/ 10032 w 10032"/>
                <a:gd name="connsiteY1" fmla="*/ 10000 h 10000"/>
                <a:gd name="connsiteX2" fmla="*/ 8684 w 10032"/>
                <a:gd name="connsiteY2" fmla="*/ 9942 h 10000"/>
                <a:gd name="connsiteX3" fmla="*/ 0 w 10032"/>
                <a:gd name="connsiteY3" fmla="*/ 1967 h 10000"/>
                <a:gd name="connsiteX4" fmla="*/ 32 w 10032"/>
                <a:gd name="connsiteY4" fmla="*/ 464 h 10000"/>
                <a:gd name="connsiteX5" fmla="*/ 32 w 10032"/>
                <a:gd name="connsiteY5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2" h="10000">
                  <a:moveTo>
                    <a:pt x="32" y="0"/>
                  </a:moveTo>
                  <a:cubicBezTo>
                    <a:pt x="32" y="0"/>
                    <a:pt x="2053" y="7698"/>
                    <a:pt x="10032" y="10000"/>
                  </a:cubicBezTo>
                  <a:cubicBezTo>
                    <a:pt x="8110" y="10004"/>
                    <a:pt x="8793" y="9975"/>
                    <a:pt x="8684" y="9942"/>
                  </a:cubicBezTo>
                  <a:cubicBezTo>
                    <a:pt x="8575" y="9909"/>
                    <a:pt x="3777" y="9394"/>
                    <a:pt x="0" y="1967"/>
                  </a:cubicBezTo>
                  <a:cubicBezTo>
                    <a:pt x="11" y="1393"/>
                    <a:pt x="21" y="1038"/>
                    <a:pt x="32" y="464"/>
                  </a:cubicBez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190498" y="2857500"/>
            <a:ext cx="7188928" cy="3429000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DIVIDER SLIDE</a:t>
            </a:r>
          </a:p>
        </p:txBody>
      </p:sp>
      <p:sp>
        <p:nvSpPr>
          <p:cNvPr id="26" name="Freeform 26"/>
          <p:cNvSpPr>
            <a:spLocks/>
          </p:cNvSpPr>
          <p:nvPr userDrawn="1"/>
        </p:nvSpPr>
        <p:spPr bwMode="auto">
          <a:xfrm rot="10800000" flipH="1">
            <a:off x="-26122" y="-17418"/>
            <a:ext cx="1367242" cy="724069"/>
          </a:xfrm>
          <a:custGeom>
            <a:avLst/>
            <a:gdLst>
              <a:gd name="T0" fmla="*/ 0 w 2303"/>
              <a:gd name="T1" fmla="*/ 0 h 1548"/>
              <a:gd name="T2" fmla="*/ 2303 w 2303"/>
              <a:gd name="T3" fmla="*/ 1548 h 1548"/>
              <a:gd name="T4" fmla="*/ 0 w 2303"/>
              <a:gd name="T5" fmla="*/ 1548 h 1548"/>
              <a:gd name="T6" fmla="*/ 0 w 2303"/>
              <a:gd name="T7" fmla="*/ 0 h 1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03" h="1548">
                <a:moveTo>
                  <a:pt x="0" y="0"/>
                </a:moveTo>
                <a:cubicBezTo>
                  <a:pt x="0" y="0"/>
                  <a:pt x="707" y="1332"/>
                  <a:pt x="2303" y="1548"/>
                </a:cubicBezTo>
                <a:cubicBezTo>
                  <a:pt x="0" y="1548"/>
                  <a:pt x="0" y="1548"/>
                  <a:pt x="0" y="154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5" name="Picture 40" descr="http://www.affigent.com/files/2013/06/Everbridge-Logo-300x63.png"/>
          <p:cNvPicPr>
            <a:picLocks noChangeAspect="1" noChangeArrowheads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9426" y="187340"/>
            <a:ext cx="1497874" cy="31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85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313196" y="771525"/>
            <a:ext cx="6417803" cy="587376"/>
          </a:xfrm>
          <a:prstGeom prst="rect">
            <a:avLst/>
          </a:prstGeom>
        </p:spPr>
        <p:txBody>
          <a:bodyPr lIns="137160" anchor="t" anchorCtr="0"/>
          <a:lstStyle>
            <a:lvl1pPr marL="0" indent="0" algn="l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APPENDIX</a:t>
            </a:r>
          </a:p>
        </p:txBody>
      </p:sp>
      <p:grpSp>
        <p:nvGrpSpPr>
          <p:cNvPr id="10" name="Group 19"/>
          <p:cNvGrpSpPr>
            <a:grpSpLocks noChangeAspect="1"/>
          </p:cNvGrpSpPr>
          <p:nvPr userDrawn="1"/>
        </p:nvGrpSpPr>
        <p:grpSpPr bwMode="auto">
          <a:xfrm>
            <a:off x="2327274" y="1"/>
            <a:ext cx="6843219" cy="6858000"/>
            <a:chOff x="1466" y="0"/>
            <a:chExt cx="4311" cy="4347"/>
          </a:xfrm>
        </p:grpSpPr>
        <p:sp>
          <p:nvSpPr>
            <p:cNvPr id="11" name="Freeform 20"/>
            <p:cNvSpPr>
              <a:spLocks/>
            </p:cNvSpPr>
            <p:nvPr userDrawn="1"/>
          </p:nvSpPr>
          <p:spPr bwMode="auto">
            <a:xfrm>
              <a:off x="1466" y="0"/>
              <a:ext cx="4300" cy="4345"/>
            </a:xfrm>
            <a:custGeom>
              <a:avLst/>
              <a:gdLst>
                <a:gd name="T0" fmla="*/ 7837 w 8557"/>
                <a:gd name="T1" fmla="*/ 0 h 8644"/>
                <a:gd name="T2" fmla="*/ 0 w 8557"/>
                <a:gd name="T3" fmla="*/ 8640 h 8644"/>
                <a:gd name="T4" fmla="*/ 1956 w 8557"/>
                <a:gd name="T5" fmla="*/ 8644 h 8644"/>
                <a:gd name="T6" fmla="*/ 8557 w 8557"/>
                <a:gd name="T7" fmla="*/ 1732 h 8644"/>
                <a:gd name="T8" fmla="*/ 8557 w 8557"/>
                <a:gd name="T9" fmla="*/ 0 h 8644"/>
                <a:gd name="T10" fmla="*/ 7837 w 8557"/>
                <a:gd name="T11" fmla="*/ 0 h 8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57" h="8644">
                  <a:moveTo>
                    <a:pt x="7837" y="0"/>
                  </a:moveTo>
                  <a:cubicBezTo>
                    <a:pt x="7837" y="0"/>
                    <a:pt x="7873" y="6657"/>
                    <a:pt x="0" y="8640"/>
                  </a:cubicBezTo>
                  <a:cubicBezTo>
                    <a:pt x="1956" y="8644"/>
                    <a:pt x="1956" y="8644"/>
                    <a:pt x="1956" y="8644"/>
                  </a:cubicBezTo>
                  <a:cubicBezTo>
                    <a:pt x="1956" y="8644"/>
                    <a:pt x="7177" y="7596"/>
                    <a:pt x="8557" y="1732"/>
                  </a:cubicBezTo>
                  <a:cubicBezTo>
                    <a:pt x="8557" y="0"/>
                    <a:pt x="8557" y="0"/>
                    <a:pt x="8557" y="0"/>
                  </a:cubicBezTo>
                  <a:lnTo>
                    <a:pt x="7837" y="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21"/>
            <p:cNvSpPr>
              <a:spLocks/>
            </p:cNvSpPr>
            <p:nvPr userDrawn="1"/>
          </p:nvSpPr>
          <p:spPr bwMode="auto">
            <a:xfrm>
              <a:off x="3277" y="1603"/>
              <a:ext cx="2500" cy="2744"/>
            </a:xfrm>
            <a:custGeom>
              <a:avLst/>
              <a:gdLst>
                <a:gd name="T0" fmla="*/ 4951 w 4974"/>
                <a:gd name="T1" fmla="*/ 0 h 5458"/>
                <a:gd name="T2" fmla="*/ 0 w 4974"/>
                <a:gd name="T3" fmla="*/ 5452 h 5458"/>
                <a:gd name="T4" fmla="*/ 1236 w 4974"/>
                <a:gd name="T5" fmla="*/ 5458 h 5458"/>
                <a:gd name="T6" fmla="*/ 4964 w 4974"/>
                <a:gd name="T7" fmla="*/ 2077 h 5458"/>
                <a:gd name="T8" fmla="*/ 4964 w 4974"/>
                <a:gd name="T9" fmla="*/ 351 h 5458"/>
                <a:gd name="T10" fmla="*/ 4951 w 4974"/>
                <a:gd name="T11" fmla="*/ 0 h 5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74" h="5458">
                  <a:moveTo>
                    <a:pt x="4951" y="0"/>
                  </a:moveTo>
                  <a:cubicBezTo>
                    <a:pt x="4951" y="0"/>
                    <a:pt x="4974" y="4199"/>
                    <a:pt x="0" y="5452"/>
                  </a:cubicBezTo>
                  <a:cubicBezTo>
                    <a:pt x="1236" y="5458"/>
                    <a:pt x="1236" y="5458"/>
                    <a:pt x="1236" y="5458"/>
                  </a:cubicBezTo>
                  <a:cubicBezTo>
                    <a:pt x="1236" y="5458"/>
                    <a:pt x="4244" y="4946"/>
                    <a:pt x="4964" y="2077"/>
                  </a:cubicBezTo>
                  <a:cubicBezTo>
                    <a:pt x="4964" y="351"/>
                    <a:pt x="4964" y="351"/>
                    <a:pt x="4964" y="351"/>
                  </a:cubicBezTo>
                  <a:lnTo>
                    <a:pt x="4951" y="0"/>
                  </a:ln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3" name="Group 24"/>
          <p:cNvGrpSpPr>
            <a:grpSpLocks noChangeAspect="1"/>
          </p:cNvGrpSpPr>
          <p:nvPr userDrawn="1"/>
        </p:nvGrpSpPr>
        <p:grpSpPr bwMode="auto">
          <a:xfrm>
            <a:off x="0" y="3933377"/>
            <a:ext cx="4740442" cy="2924623"/>
            <a:chOff x="0" y="2462"/>
            <a:chExt cx="3044" cy="1878"/>
          </a:xfrm>
        </p:grpSpPr>
        <p:sp>
          <p:nvSpPr>
            <p:cNvPr id="14" name="Freeform 25"/>
            <p:cNvSpPr>
              <a:spLocks/>
            </p:cNvSpPr>
            <p:nvPr userDrawn="1"/>
          </p:nvSpPr>
          <p:spPr bwMode="auto">
            <a:xfrm>
              <a:off x="0" y="2462"/>
              <a:ext cx="3044" cy="1878"/>
            </a:xfrm>
            <a:custGeom>
              <a:avLst/>
              <a:gdLst>
                <a:gd name="T0" fmla="*/ 0 w 8131"/>
                <a:gd name="T1" fmla="*/ 0 h 5013"/>
                <a:gd name="T2" fmla="*/ 8131 w 8131"/>
                <a:gd name="T3" fmla="*/ 5005 h 5013"/>
                <a:gd name="T4" fmla="*/ 6568 w 8131"/>
                <a:gd name="T5" fmla="*/ 5007 h 5013"/>
                <a:gd name="T6" fmla="*/ 0 w 8131"/>
                <a:gd name="T7" fmla="*/ 1296 h 5013"/>
                <a:gd name="T8" fmla="*/ 0 w 8131"/>
                <a:gd name="T9" fmla="*/ 232 h 5013"/>
                <a:gd name="T10" fmla="*/ 0 w 8131"/>
                <a:gd name="T11" fmla="*/ 0 h 5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31" h="5013">
                  <a:moveTo>
                    <a:pt x="0" y="0"/>
                  </a:moveTo>
                  <a:cubicBezTo>
                    <a:pt x="0" y="0"/>
                    <a:pt x="1643" y="3853"/>
                    <a:pt x="8131" y="5005"/>
                  </a:cubicBezTo>
                  <a:cubicBezTo>
                    <a:pt x="6568" y="5007"/>
                    <a:pt x="6568" y="5007"/>
                    <a:pt x="6568" y="5007"/>
                  </a:cubicBezTo>
                  <a:cubicBezTo>
                    <a:pt x="6568" y="5007"/>
                    <a:pt x="3071" y="5013"/>
                    <a:pt x="0" y="1296"/>
                  </a:cubicBezTo>
                  <a:cubicBezTo>
                    <a:pt x="0" y="232"/>
                    <a:pt x="0" y="232"/>
                    <a:pt x="0" y="2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26"/>
            <p:cNvSpPr>
              <a:spLocks/>
            </p:cNvSpPr>
            <p:nvPr userDrawn="1"/>
          </p:nvSpPr>
          <p:spPr bwMode="auto">
            <a:xfrm>
              <a:off x="0" y="3207"/>
              <a:ext cx="1680" cy="1130"/>
            </a:xfrm>
            <a:custGeom>
              <a:avLst/>
              <a:gdLst>
                <a:gd name="T0" fmla="*/ 0 w 2303"/>
                <a:gd name="T1" fmla="*/ 0 h 1548"/>
                <a:gd name="T2" fmla="*/ 2303 w 2303"/>
                <a:gd name="T3" fmla="*/ 1548 h 1548"/>
                <a:gd name="T4" fmla="*/ 0 w 2303"/>
                <a:gd name="T5" fmla="*/ 1548 h 1548"/>
                <a:gd name="T6" fmla="*/ 0 w 2303"/>
                <a:gd name="T7" fmla="*/ 0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3" h="1548">
                  <a:moveTo>
                    <a:pt x="0" y="0"/>
                  </a:moveTo>
                  <a:cubicBezTo>
                    <a:pt x="0" y="0"/>
                    <a:pt x="707" y="1332"/>
                    <a:pt x="2303" y="1548"/>
                  </a:cubicBezTo>
                  <a:cubicBezTo>
                    <a:pt x="0" y="1548"/>
                    <a:pt x="0" y="1548"/>
                    <a:pt x="0" y="15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6" name="Group 24"/>
          <p:cNvGrpSpPr>
            <a:grpSpLocks noChangeAspect="1"/>
          </p:cNvGrpSpPr>
          <p:nvPr userDrawn="1"/>
        </p:nvGrpSpPr>
        <p:grpSpPr bwMode="auto">
          <a:xfrm rot="10800000">
            <a:off x="4321174" y="-11063"/>
            <a:ext cx="4831857" cy="2981021"/>
            <a:chOff x="0" y="2462"/>
            <a:chExt cx="3044" cy="1878"/>
          </a:xfrm>
        </p:grpSpPr>
        <p:sp>
          <p:nvSpPr>
            <p:cNvPr id="17" name="Freeform 25"/>
            <p:cNvSpPr>
              <a:spLocks/>
            </p:cNvSpPr>
            <p:nvPr userDrawn="1"/>
          </p:nvSpPr>
          <p:spPr bwMode="auto">
            <a:xfrm>
              <a:off x="0" y="2462"/>
              <a:ext cx="3044" cy="1878"/>
            </a:xfrm>
            <a:custGeom>
              <a:avLst/>
              <a:gdLst>
                <a:gd name="T0" fmla="*/ 0 w 8131"/>
                <a:gd name="T1" fmla="*/ 0 h 5013"/>
                <a:gd name="T2" fmla="*/ 8131 w 8131"/>
                <a:gd name="T3" fmla="*/ 5005 h 5013"/>
                <a:gd name="T4" fmla="*/ 6568 w 8131"/>
                <a:gd name="T5" fmla="*/ 5007 h 5013"/>
                <a:gd name="T6" fmla="*/ 0 w 8131"/>
                <a:gd name="T7" fmla="*/ 1296 h 5013"/>
                <a:gd name="T8" fmla="*/ 0 w 8131"/>
                <a:gd name="T9" fmla="*/ 232 h 5013"/>
                <a:gd name="T10" fmla="*/ 0 w 8131"/>
                <a:gd name="T11" fmla="*/ 0 h 5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31" h="5013">
                  <a:moveTo>
                    <a:pt x="0" y="0"/>
                  </a:moveTo>
                  <a:cubicBezTo>
                    <a:pt x="0" y="0"/>
                    <a:pt x="1643" y="3853"/>
                    <a:pt x="8131" y="5005"/>
                  </a:cubicBezTo>
                  <a:cubicBezTo>
                    <a:pt x="6568" y="5007"/>
                    <a:pt x="6568" y="5007"/>
                    <a:pt x="6568" y="5007"/>
                  </a:cubicBezTo>
                  <a:cubicBezTo>
                    <a:pt x="6568" y="5007"/>
                    <a:pt x="3071" y="5013"/>
                    <a:pt x="0" y="1296"/>
                  </a:cubicBezTo>
                  <a:cubicBezTo>
                    <a:pt x="0" y="232"/>
                    <a:pt x="0" y="232"/>
                    <a:pt x="0" y="2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6"/>
            <p:cNvSpPr>
              <a:spLocks/>
            </p:cNvSpPr>
            <p:nvPr userDrawn="1"/>
          </p:nvSpPr>
          <p:spPr bwMode="auto">
            <a:xfrm>
              <a:off x="0" y="3757"/>
              <a:ext cx="862" cy="580"/>
            </a:xfrm>
            <a:custGeom>
              <a:avLst/>
              <a:gdLst>
                <a:gd name="T0" fmla="*/ 0 w 2303"/>
                <a:gd name="T1" fmla="*/ 0 h 1548"/>
                <a:gd name="T2" fmla="*/ 2303 w 2303"/>
                <a:gd name="T3" fmla="*/ 1548 h 1548"/>
                <a:gd name="T4" fmla="*/ 0 w 2303"/>
                <a:gd name="T5" fmla="*/ 1548 h 1548"/>
                <a:gd name="T6" fmla="*/ 0 w 2303"/>
                <a:gd name="T7" fmla="*/ 0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3" h="1548">
                  <a:moveTo>
                    <a:pt x="0" y="0"/>
                  </a:moveTo>
                  <a:cubicBezTo>
                    <a:pt x="0" y="0"/>
                    <a:pt x="707" y="1332"/>
                    <a:pt x="2303" y="1548"/>
                  </a:cubicBezTo>
                  <a:cubicBezTo>
                    <a:pt x="0" y="1548"/>
                    <a:pt x="0" y="1548"/>
                    <a:pt x="0" y="15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0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313196" y="1514372"/>
            <a:ext cx="6417803" cy="2227110"/>
          </a:xfrm>
          <a:prstGeom prst="rect">
            <a:avLst/>
          </a:prstGeom>
        </p:spPr>
        <p:txBody>
          <a:bodyPr lIns="137160" anchor="t" anchorCtr="0"/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COMMENTS</a:t>
            </a:r>
          </a:p>
        </p:txBody>
      </p:sp>
    </p:spTree>
    <p:extLst>
      <p:ext uri="{BB962C8B-B14F-4D97-AF65-F5344CB8AC3E}">
        <p14:creationId xmlns:p14="http://schemas.microsoft.com/office/powerpoint/2010/main" val="215491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313196" y="771525"/>
            <a:ext cx="6417803" cy="587376"/>
          </a:xfrm>
          <a:prstGeom prst="rect">
            <a:avLst/>
          </a:prstGeom>
        </p:spPr>
        <p:txBody>
          <a:bodyPr lIns="137160" anchor="t" anchorCtr="0"/>
          <a:lstStyle>
            <a:lvl1pPr marL="0" indent="0" algn="l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APPENDIX</a:t>
            </a:r>
          </a:p>
        </p:txBody>
      </p:sp>
      <p:grpSp>
        <p:nvGrpSpPr>
          <p:cNvPr id="10" name="Group 19"/>
          <p:cNvGrpSpPr>
            <a:grpSpLocks noChangeAspect="1"/>
          </p:cNvGrpSpPr>
          <p:nvPr userDrawn="1"/>
        </p:nvGrpSpPr>
        <p:grpSpPr bwMode="auto">
          <a:xfrm>
            <a:off x="2327274" y="1"/>
            <a:ext cx="6843219" cy="6858000"/>
            <a:chOff x="1466" y="0"/>
            <a:chExt cx="4311" cy="4347"/>
          </a:xfrm>
        </p:grpSpPr>
        <p:sp>
          <p:nvSpPr>
            <p:cNvPr id="11" name="Freeform 20"/>
            <p:cNvSpPr>
              <a:spLocks/>
            </p:cNvSpPr>
            <p:nvPr userDrawn="1"/>
          </p:nvSpPr>
          <p:spPr bwMode="auto">
            <a:xfrm>
              <a:off x="1466" y="0"/>
              <a:ext cx="4300" cy="4345"/>
            </a:xfrm>
            <a:custGeom>
              <a:avLst/>
              <a:gdLst>
                <a:gd name="T0" fmla="*/ 7837 w 8557"/>
                <a:gd name="T1" fmla="*/ 0 h 8644"/>
                <a:gd name="T2" fmla="*/ 0 w 8557"/>
                <a:gd name="T3" fmla="*/ 8640 h 8644"/>
                <a:gd name="T4" fmla="*/ 1956 w 8557"/>
                <a:gd name="T5" fmla="*/ 8644 h 8644"/>
                <a:gd name="T6" fmla="*/ 8557 w 8557"/>
                <a:gd name="T7" fmla="*/ 1732 h 8644"/>
                <a:gd name="T8" fmla="*/ 8557 w 8557"/>
                <a:gd name="T9" fmla="*/ 0 h 8644"/>
                <a:gd name="T10" fmla="*/ 7837 w 8557"/>
                <a:gd name="T11" fmla="*/ 0 h 8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57" h="8644">
                  <a:moveTo>
                    <a:pt x="7837" y="0"/>
                  </a:moveTo>
                  <a:cubicBezTo>
                    <a:pt x="7837" y="0"/>
                    <a:pt x="7873" y="6657"/>
                    <a:pt x="0" y="8640"/>
                  </a:cubicBezTo>
                  <a:cubicBezTo>
                    <a:pt x="1956" y="8644"/>
                    <a:pt x="1956" y="8644"/>
                    <a:pt x="1956" y="8644"/>
                  </a:cubicBezTo>
                  <a:cubicBezTo>
                    <a:pt x="1956" y="8644"/>
                    <a:pt x="7177" y="7596"/>
                    <a:pt x="8557" y="1732"/>
                  </a:cubicBezTo>
                  <a:cubicBezTo>
                    <a:pt x="8557" y="0"/>
                    <a:pt x="8557" y="0"/>
                    <a:pt x="8557" y="0"/>
                  </a:cubicBezTo>
                  <a:lnTo>
                    <a:pt x="7837" y="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21"/>
            <p:cNvSpPr>
              <a:spLocks/>
            </p:cNvSpPr>
            <p:nvPr userDrawn="1"/>
          </p:nvSpPr>
          <p:spPr bwMode="auto">
            <a:xfrm>
              <a:off x="3277" y="1603"/>
              <a:ext cx="2500" cy="2744"/>
            </a:xfrm>
            <a:custGeom>
              <a:avLst/>
              <a:gdLst>
                <a:gd name="T0" fmla="*/ 4951 w 4974"/>
                <a:gd name="T1" fmla="*/ 0 h 5458"/>
                <a:gd name="T2" fmla="*/ 0 w 4974"/>
                <a:gd name="T3" fmla="*/ 5452 h 5458"/>
                <a:gd name="T4" fmla="*/ 1236 w 4974"/>
                <a:gd name="T5" fmla="*/ 5458 h 5458"/>
                <a:gd name="T6" fmla="*/ 4964 w 4974"/>
                <a:gd name="T7" fmla="*/ 2077 h 5458"/>
                <a:gd name="T8" fmla="*/ 4964 w 4974"/>
                <a:gd name="T9" fmla="*/ 351 h 5458"/>
                <a:gd name="T10" fmla="*/ 4951 w 4974"/>
                <a:gd name="T11" fmla="*/ 0 h 5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74" h="5458">
                  <a:moveTo>
                    <a:pt x="4951" y="0"/>
                  </a:moveTo>
                  <a:cubicBezTo>
                    <a:pt x="4951" y="0"/>
                    <a:pt x="4974" y="4199"/>
                    <a:pt x="0" y="5452"/>
                  </a:cubicBezTo>
                  <a:cubicBezTo>
                    <a:pt x="1236" y="5458"/>
                    <a:pt x="1236" y="5458"/>
                    <a:pt x="1236" y="5458"/>
                  </a:cubicBezTo>
                  <a:cubicBezTo>
                    <a:pt x="1236" y="5458"/>
                    <a:pt x="4244" y="4946"/>
                    <a:pt x="4964" y="2077"/>
                  </a:cubicBezTo>
                  <a:cubicBezTo>
                    <a:pt x="4964" y="351"/>
                    <a:pt x="4964" y="351"/>
                    <a:pt x="4964" y="351"/>
                  </a:cubicBezTo>
                  <a:lnTo>
                    <a:pt x="4951" y="0"/>
                  </a:ln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3" name="Group 24"/>
          <p:cNvGrpSpPr>
            <a:grpSpLocks noChangeAspect="1"/>
          </p:cNvGrpSpPr>
          <p:nvPr userDrawn="1"/>
        </p:nvGrpSpPr>
        <p:grpSpPr bwMode="auto">
          <a:xfrm>
            <a:off x="0" y="3933377"/>
            <a:ext cx="4740442" cy="2924623"/>
            <a:chOff x="0" y="2462"/>
            <a:chExt cx="3044" cy="1878"/>
          </a:xfrm>
        </p:grpSpPr>
        <p:sp>
          <p:nvSpPr>
            <p:cNvPr id="14" name="Freeform 25"/>
            <p:cNvSpPr>
              <a:spLocks/>
            </p:cNvSpPr>
            <p:nvPr userDrawn="1"/>
          </p:nvSpPr>
          <p:spPr bwMode="auto">
            <a:xfrm>
              <a:off x="0" y="2462"/>
              <a:ext cx="3044" cy="1878"/>
            </a:xfrm>
            <a:custGeom>
              <a:avLst/>
              <a:gdLst>
                <a:gd name="T0" fmla="*/ 0 w 8131"/>
                <a:gd name="T1" fmla="*/ 0 h 5013"/>
                <a:gd name="T2" fmla="*/ 8131 w 8131"/>
                <a:gd name="T3" fmla="*/ 5005 h 5013"/>
                <a:gd name="T4" fmla="*/ 6568 w 8131"/>
                <a:gd name="T5" fmla="*/ 5007 h 5013"/>
                <a:gd name="T6" fmla="*/ 0 w 8131"/>
                <a:gd name="T7" fmla="*/ 1296 h 5013"/>
                <a:gd name="T8" fmla="*/ 0 w 8131"/>
                <a:gd name="T9" fmla="*/ 232 h 5013"/>
                <a:gd name="T10" fmla="*/ 0 w 8131"/>
                <a:gd name="T11" fmla="*/ 0 h 5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31" h="5013">
                  <a:moveTo>
                    <a:pt x="0" y="0"/>
                  </a:moveTo>
                  <a:cubicBezTo>
                    <a:pt x="0" y="0"/>
                    <a:pt x="1643" y="3853"/>
                    <a:pt x="8131" y="5005"/>
                  </a:cubicBezTo>
                  <a:cubicBezTo>
                    <a:pt x="6568" y="5007"/>
                    <a:pt x="6568" y="5007"/>
                    <a:pt x="6568" y="5007"/>
                  </a:cubicBezTo>
                  <a:cubicBezTo>
                    <a:pt x="6568" y="5007"/>
                    <a:pt x="3071" y="5013"/>
                    <a:pt x="0" y="1296"/>
                  </a:cubicBezTo>
                  <a:cubicBezTo>
                    <a:pt x="0" y="232"/>
                    <a:pt x="0" y="232"/>
                    <a:pt x="0" y="2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26"/>
            <p:cNvSpPr>
              <a:spLocks/>
            </p:cNvSpPr>
            <p:nvPr userDrawn="1"/>
          </p:nvSpPr>
          <p:spPr bwMode="auto">
            <a:xfrm>
              <a:off x="0" y="3207"/>
              <a:ext cx="1680" cy="1130"/>
            </a:xfrm>
            <a:custGeom>
              <a:avLst/>
              <a:gdLst>
                <a:gd name="T0" fmla="*/ 0 w 2303"/>
                <a:gd name="T1" fmla="*/ 0 h 1548"/>
                <a:gd name="T2" fmla="*/ 2303 w 2303"/>
                <a:gd name="T3" fmla="*/ 1548 h 1548"/>
                <a:gd name="T4" fmla="*/ 0 w 2303"/>
                <a:gd name="T5" fmla="*/ 1548 h 1548"/>
                <a:gd name="T6" fmla="*/ 0 w 2303"/>
                <a:gd name="T7" fmla="*/ 0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3" h="1548">
                  <a:moveTo>
                    <a:pt x="0" y="0"/>
                  </a:moveTo>
                  <a:cubicBezTo>
                    <a:pt x="0" y="0"/>
                    <a:pt x="707" y="1332"/>
                    <a:pt x="2303" y="1548"/>
                  </a:cubicBezTo>
                  <a:cubicBezTo>
                    <a:pt x="0" y="1548"/>
                    <a:pt x="0" y="1548"/>
                    <a:pt x="0" y="15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6" name="Group 24"/>
          <p:cNvGrpSpPr>
            <a:grpSpLocks noChangeAspect="1"/>
          </p:cNvGrpSpPr>
          <p:nvPr userDrawn="1"/>
        </p:nvGrpSpPr>
        <p:grpSpPr bwMode="auto">
          <a:xfrm rot="10800000">
            <a:off x="4321174" y="-11063"/>
            <a:ext cx="4831857" cy="2981021"/>
            <a:chOff x="0" y="2462"/>
            <a:chExt cx="3044" cy="1878"/>
          </a:xfrm>
        </p:grpSpPr>
        <p:sp>
          <p:nvSpPr>
            <p:cNvPr id="17" name="Freeform 25"/>
            <p:cNvSpPr>
              <a:spLocks/>
            </p:cNvSpPr>
            <p:nvPr userDrawn="1"/>
          </p:nvSpPr>
          <p:spPr bwMode="auto">
            <a:xfrm>
              <a:off x="0" y="2462"/>
              <a:ext cx="3044" cy="1878"/>
            </a:xfrm>
            <a:custGeom>
              <a:avLst/>
              <a:gdLst>
                <a:gd name="T0" fmla="*/ 0 w 8131"/>
                <a:gd name="T1" fmla="*/ 0 h 5013"/>
                <a:gd name="T2" fmla="*/ 8131 w 8131"/>
                <a:gd name="T3" fmla="*/ 5005 h 5013"/>
                <a:gd name="T4" fmla="*/ 6568 w 8131"/>
                <a:gd name="T5" fmla="*/ 5007 h 5013"/>
                <a:gd name="T6" fmla="*/ 0 w 8131"/>
                <a:gd name="T7" fmla="*/ 1296 h 5013"/>
                <a:gd name="T8" fmla="*/ 0 w 8131"/>
                <a:gd name="T9" fmla="*/ 232 h 5013"/>
                <a:gd name="T10" fmla="*/ 0 w 8131"/>
                <a:gd name="T11" fmla="*/ 0 h 5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31" h="5013">
                  <a:moveTo>
                    <a:pt x="0" y="0"/>
                  </a:moveTo>
                  <a:cubicBezTo>
                    <a:pt x="0" y="0"/>
                    <a:pt x="1643" y="3853"/>
                    <a:pt x="8131" y="5005"/>
                  </a:cubicBezTo>
                  <a:cubicBezTo>
                    <a:pt x="6568" y="5007"/>
                    <a:pt x="6568" y="5007"/>
                    <a:pt x="6568" y="5007"/>
                  </a:cubicBezTo>
                  <a:cubicBezTo>
                    <a:pt x="6568" y="5007"/>
                    <a:pt x="3071" y="5013"/>
                    <a:pt x="0" y="1296"/>
                  </a:cubicBezTo>
                  <a:cubicBezTo>
                    <a:pt x="0" y="232"/>
                    <a:pt x="0" y="232"/>
                    <a:pt x="0" y="2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6"/>
            <p:cNvSpPr>
              <a:spLocks/>
            </p:cNvSpPr>
            <p:nvPr userDrawn="1"/>
          </p:nvSpPr>
          <p:spPr bwMode="auto">
            <a:xfrm>
              <a:off x="0" y="3757"/>
              <a:ext cx="862" cy="580"/>
            </a:xfrm>
            <a:custGeom>
              <a:avLst/>
              <a:gdLst>
                <a:gd name="T0" fmla="*/ 0 w 2303"/>
                <a:gd name="T1" fmla="*/ 0 h 1548"/>
                <a:gd name="T2" fmla="*/ 2303 w 2303"/>
                <a:gd name="T3" fmla="*/ 1548 h 1548"/>
                <a:gd name="T4" fmla="*/ 0 w 2303"/>
                <a:gd name="T5" fmla="*/ 1548 h 1548"/>
                <a:gd name="T6" fmla="*/ 0 w 2303"/>
                <a:gd name="T7" fmla="*/ 0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3" h="1548">
                  <a:moveTo>
                    <a:pt x="0" y="0"/>
                  </a:moveTo>
                  <a:cubicBezTo>
                    <a:pt x="0" y="0"/>
                    <a:pt x="707" y="1332"/>
                    <a:pt x="2303" y="1548"/>
                  </a:cubicBezTo>
                  <a:cubicBezTo>
                    <a:pt x="0" y="1548"/>
                    <a:pt x="0" y="1548"/>
                    <a:pt x="0" y="15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0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313196" y="1514372"/>
            <a:ext cx="6417803" cy="2227110"/>
          </a:xfrm>
          <a:prstGeom prst="rect">
            <a:avLst/>
          </a:prstGeom>
        </p:spPr>
        <p:txBody>
          <a:bodyPr lIns="137160" anchor="t" anchorCtr="0"/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COMMENTS</a:t>
            </a:r>
          </a:p>
        </p:txBody>
      </p:sp>
    </p:spTree>
    <p:extLst>
      <p:ext uri="{BB962C8B-B14F-4D97-AF65-F5344CB8AC3E}">
        <p14:creationId xmlns:p14="http://schemas.microsoft.com/office/powerpoint/2010/main" val="147225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313196" y="771525"/>
            <a:ext cx="6417803" cy="587376"/>
          </a:xfrm>
          <a:prstGeom prst="rect">
            <a:avLst/>
          </a:prstGeom>
        </p:spPr>
        <p:txBody>
          <a:bodyPr lIns="137160" anchor="t" anchorCtr="0"/>
          <a:lstStyle>
            <a:lvl1pPr marL="0" indent="0" algn="l">
              <a:buNone/>
              <a:defRPr sz="40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APPENDIX</a:t>
            </a:r>
          </a:p>
        </p:txBody>
      </p:sp>
      <p:grpSp>
        <p:nvGrpSpPr>
          <p:cNvPr id="10" name="Group 19"/>
          <p:cNvGrpSpPr>
            <a:grpSpLocks noChangeAspect="1"/>
          </p:cNvGrpSpPr>
          <p:nvPr userDrawn="1"/>
        </p:nvGrpSpPr>
        <p:grpSpPr bwMode="auto">
          <a:xfrm>
            <a:off x="2327274" y="1"/>
            <a:ext cx="6843219" cy="6858000"/>
            <a:chOff x="1466" y="0"/>
            <a:chExt cx="4311" cy="4347"/>
          </a:xfrm>
        </p:grpSpPr>
        <p:sp>
          <p:nvSpPr>
            <p:cNvPr id="11" name="Freeform 20"/>
            <p:cNvSpPr>
              <a:spLocks/>
            </p:cNvSpPr>
            <p:nvPr userDrawn="1"/>
          </p:nvSpPr>
          <p:spPr bwMode="auto">
            <a:xfrm>
              <a:off x="1466" y="0"/>
              <a:ext cx="4300" cy="4345"/>
            </a:xfrm>
            <a:custGeom>
              <a:avLst/>
              <a:gdLst>
                <a:gd name="T0" fmla="*/ 7837 w 8557"/>
                <a:gd name="T1" fmla="*/ 0 h 8644"/>
                <a:gd name="T2" fmla="*/ 0 w 8557"/>
                <a:gd name="T3" fmla="*/ 8640 h 8644"/>
                <a:gd name="T4" fmla="*/ 1956 w 8557"/>
                <a:gd name="T5" fmla="*/ 8644 h 8644"/>
                <a:gd name="T6" fmla="*/ 8557 w 8557"/>
                <a:gd name="T7" fmla="*/ 1732 h 8644"/>
                <a:gd name="T8" fmla="*/ 8557 w 8557"/>
                <a:gd name="T9" fmla="*/ 0 h 8644"/>
                <a:gd name="T10" fmla="*/ 7837 w 8557"/>
                <a:gd name="T11" fmla="*/ 0 h 8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57" h="8644">
                  <a:moveTo>
                    <a:pt x="7837" y="0"/>
                  </a:moveTo>
                  <a:cubicBezTo>
                    <a:pt x="7837" y="0"/>
                    <a:pt x="7873" y="6657"/>
                    <a:pt x="0" y="8640"/>
                  </a:cubicBezTo>
                  <a:cubicBezTo>
                    <a:pt x="1956" y="8644"/>
                    <a:pt x="1956" y="8644"/>
                    <a:pt x="1956" y="8644"/>
                  </a:cubicBezTo>
                  <a:cubicBezTo>
                    <a:pt x="1956" y="8644"/>
                    <a:pt x="7177" y="7596"/>
                    <a:pt x="8557" y="1732"/>
                  </a:cubicBezTo>
                  <a:cubicBezTo>
                    <a:pt x="8557" y="0"/>
                    <a:pt x="8557" y="0"/>
                    <a:pt x="8557" y="0"/>
                  </a:cubicBezTo>
                  <a:lnTo>
                    <a:pt x="7837" y="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21"/>
            <p:cNvSpPr>
              <a:spLocks/>
            </p:cNvSpPr>
            <p:nvPr userDrawn="1"/>
          </p:nvSpPr>
          <p:spPr bwMode="auto">
            <a:xfrm>
              <a:off x="3277" y="1603"/>
              <a:ext cx="2500" cy="2744"/>
            </a:xfrm>
            <a:custGeom>
              <a:avLst/>
              <a:gdLst>
                <a:gd name="T0" fmla="*/ 4951 w 4974"/>
                <a:gd name="T1" fmla="*/ 0 h 5458"/>
                <a:gd name="T2" fmla="*/ 0 w 4974"/>
                <a:gd name="T3" fmla="*/ 5452 h 5458"/>
                <a:gd name="T4" fmla="*/ 1236 w 4974"/>
                <a:gd name="T5" fmla="*/ 5458 h 5458"/>
                <a:gd name="T6" fmla="*/ 4964 w 4974"/>
                <a:gd name="T7" fmla="*/ 2077 h 5458"/>
                <a:gd name="T8" fmla="*/ 4964 w 4974"/>
                <a:gd name="T9" fmla="*/ 351 h 5458"/>
                <a:gd name="T10" fmla="*/ 4951 w 4974"/>
                <a:gd name="T11" fmla="*/ 0 h 5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74" h="5458">
                  <a:moveTo>
                    <a:pt x="4951" y="0"/>
                  </a:moveTo>
                  <a:cubicBezTo>
                    <a:pt x="4951" y="0"/>
                    <a:pt x="4974" y="4199"/>
                    <a:pt x="0" y="5452"/>
                  </a:cubicBezTo>
                  <a:cubicBezTo>
                    <a:pt x="1236" y="5458"/>
                    <a:pt x="1236" y="5458"/>
                    <a:pt x="1236" y="5458"/>
                  </a:cubicBezTo>
                  <a:cubicBezTo>
                    <a:pt x="1236" y="5458"/>
                    <a:pt x="4244" y="4946"/>
                    <a:pt x="4964" y="2077"/>
                  </a:cubicBezTo>
                  <a:cubicBezTo>
                    <a:pt x="4964" y="351"/>
                    <a:pt x="4964" y="351"/>
                    <a:pt x="4964" y="351"/>
                  </a:cubicBezTo>
                  <a:lnTo>
                    <a:pt x="4951" y="0"/>
                  </a:ln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3" name="Group 24"/>
          <p:cNvGrpSpPr>
            <a:grpSpLocks noChangeAspect="1"/>
          </p:cNvGrpSpPr>
          <p:nvPr userDrawn="1"/>
        </p:nvGrpSpPr>
        <p:grpSpPr bwMode="auto">
          <a:xfrm>
            <a:off x="0" y="3933377"/>
            <a:ext cx="4740442" cy="2924623"/>
            <a:chOff x="0" y="2462"/>
            <a:chExt cx="3044" cy="1878"/>
          </a:xfrm>
        </p:grpSpPr>
        <p:sp>
          <p:nvSpPr>
            <p:cNvPr id="14" name="Freeform 25"/>
            <p:cNvSpPr>
              <a:spLocks/>
            </p:cNvSpPr>
            <p:nvPr userDrawn="1"/>
          </p:nvSpPr>
          <p:spPr bwMode="auto">
            <a:xfrm>
              <a:off x="0" y="2462"/>
              <a:ext cx="3044" cy="1878"/>
            </a:xfrm>
            <a:custGeom>
              <a:avLst/>
              <a:gdLst>
                <a:gd name="T0" fmla="*/ 0 w 8131"/>
                <a:gd name="T1" fmla="*/ 0 h 5013"/>
                <a:gd name="T2" fmla="*/ 8131 w 8131"/>
                <a:gd name="T3" fmla="*/ 5005 h 5013"/>
                <a:gd name="T4" fmla="*/ 6568 w 8131"/>
                <a:gd name="T5" fmla="*/ 5007 h 5013"/>
                <a:gd name="T6" fmla="*/ 0 w 8131"/>
                <a:gd name="T7" fmla="*/ 1296 h 5013"/>
                <a:gd name="T8" fmla="*/ 0 w 8131"/>
                <a:gd name="T9" fmla="*/ 232 h 5013"/>
                <a:gd name="T10" fmla="*/ 0 w 8131"/>
                <a:gd name="T11" fmla="*/ 0 h 5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31" h="5013">
                  <a:moveTo>
                    <a:pt x="0" y="0"/>
                  </a:moveTo>
                  <a:cubicBezTo>
                    <a:pt x="0" y="0"/>
                    <a:pt x="1643" y="3853"/>
                    <a:pt x="8131" y="5005"/>
                  </a:cubicBezTo>
                  <a:cubicBezTo>
                    <a:pt x="6568" y="5007"/>
                    <a:pt x="6568" y="5007"/>
                    <a:pt x="6568" y="5007"/>
                  </a:cubicBezTo>
                  <a:cubicBezTo>
                    <a:pt x="6568" y="5007"/>
                    <a:pt x="3071" y="5013"/>
                    <a:pt x="0" y="1296"/>
                  </a:cubicBezTo>
                  <a:cubicBezTo>
                    <a:pt x="0" y="232"/>
                    <a:pt x="0" y="232"/>
                    <a:pt x="0" y="2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26"/>
            <p:cNvSpPr>
              <a:spLocks/>
            </p:cNvSpPr>
            <p:nvPr userDrawn="1"/>
          </p:nvSpPr>
          <p:spPr bwMode="auto">
            <a:xfrm>
              <a:off x="0" y="3207"/>
              <a:ext cx="1680" cy="1130"/>
            </a:xfrm>
            <a:custGeom>
              <a:avLst/>
              <a:gdLst>
                <a:gd name="T0" fmla="*/ 0 w 2303"/>
                <a:gd name="T1" fmla="*/ 0 h 1548"/>
                <a:gd name="T2" fmla="*/ 2303 w 2303"/>
                <a:gd name="T3" fmla="*/ 1548 h 1548"/>
                <a:gd name="T4" fmla="*/ 0 w 2303"/>
                <a:gd name="T5" fmla="*/ 1548 h 1548"/>
                <a:gd name="T6" fmla="*/ 0 w 2303"/>
                <a:gd name="T7" fmla="*/ 0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3" h="1548">
                  <a:moveTo>
                    <a:pt x="0" y="0"/>
                  </a:moveTo>
                  <a:cubicBezTo>
                    <a:pt x="0" y="0"/>
                    <a:pt x="707" y="1332"/>
                    <a:pt x="2303" y="1548"/>
                  </a:cubicBezTo>
                  <a:cubicBezTo>
                    <a:pt x="0" y="1548"/>
                    <a:pt x="0" y="1548"/>
                    <a:pt x="0" y="15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6" name="Group 24"/>
          <p:cNvGrpSpPr>
            <a:grpSpLocks noChangeAspect="1"/>
          </p:cNvGrpSpPr>
          <p:nvPr userDrawn="1"/>
        </p:nvGrpSpPr>
        <p:grpSpPr bwMode="auto">
          <a:xfrm rot="10800000">
            <a:off x="4321174" y="-11063"/>
            <a:ext cx="4831857" cy="2981021"/>
            <a:chOff x="0" y="2462"/>
            <a:chExt cx="3044" cy="1878"/>
          </a:xfrm>
        </p:grpSpPr>
        <p:sp>
          <p:nvSpPr>
            <p:cNvPr id="17" name="Freeform 25"/>
            <p:cNvSpPr>
              <a:spLocks/>
            </p:cNvSpPr>
            <p:nvPr userDrawn="1"/>
          </p:nvSpPr>
          <p:spPr bwMode="auto">
            <a:xfrm>
              <a:off x="0" y="2462"/>
              <a:ext cx="3044" cy="1878"/>
            </a:xfrm>
            <a:custGeom>
              <a:avLst/>
              <a:gdLst>
                <a:gd name="T0" fmla="*/ 0 w 8131"/>
                <a:gd name="T1" fmla="*/ 0 h 5013"/>
                <a:gd name="T2" fmla="*/ 8131 w 8131"/>
                <a:gd name="T3" fmla="*/ 5005 h 5013"/>
                <a:gd name="T4" fmla="*/ 6568 w 8131"/>
                <a:gd name="T5" fmla="*/ 5007 h 5013"/>
                <a:gd name="T6" fmla="*/ 0 w 8131"/>
                <a:gd name="T7" fmla="*/ 1296 h 5013"/>
                <a:gd name="T8" fmla="*/ 0 w 8131"/>
                <a:gd name="T9" fmla="*/ 232 h 5013"/>
                <a:gd name="T10" fmla="*/ 0 w 8131"/>
                <a:gd name="T11" fmla="*/ 0 h 5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31" h="5013">
                  <a:moveTo>
                    <a:pt x="0" y="0"/>
                  </a:moveTo>
                  <a:cubicBezTo>
                    <a:pt x="0" y="0"/>
                    <a:pt x="1643" y="3853"/>
                    <a:pt x="8131" y="5005"/>
                  </a:cubicBezTo>
                  <a:cubicBezTo>
                    <a:pt x="6568" y="5007"/>
                    <a:pt x="6568" y="5007"/>
                    <a:pt x="6568" y="5007"/>
                  </a:cubicBezTo>
                  <a:cubicBezTo>
                    <a:pt x="6568" y="5007"/>
                    <a:pt x="3071" y="5013"/>
                    <a:pt x="0" y="1296"/>
                  </a:cubicBezTo>
                  <a:cubicBezTo>
                    <a:pt x="0" y="232"/>
                    <a:pt x="0" y="232"/>
                    <a:pt x="0" y="2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6"/>
            <p:cNvSpPr>
              <a:spLocks/>
            </p:cNvSpPr>
            <p:nvPr userDrawn="1"/>
          </p:nvSpPr>
          <p:spPr bwMode="auto">
            <a:xfrm>
              <a:off x="0" y="3757"/>
              <a:ext cx="862" cy="580"/>
            </a:xfrm>
            <a:custGeom>
              <a:avLst/>
              <a:gdLst>
                <a:gd name="T0" fmla="*/ 0 w 2303"/>
                <a:gd name="T1" fmla="*/ 0 h 1548"/>
                <a:gd name="T2" fmla="*/ 2303 w 2303"/>
                <a:gd name="T3" fmla="*/ 1548 h 1548"/>
                <a:gd name="T4" fmla="*/ 0 w 2303"/>
                <a:gd name="T5" fmla="*/ 1548 h 1548"/>
                <a:gd name="T6" fmla="*/ 0 w 2303"/>
                <a:gd name="T7" fmla="*/ 0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3" h="1548">
                  <a:moveTo>
                    <a:pt x="0" y="0"/>
                  </a:moveTo>
                  <a:cubicBezTo>
                    <a:pt x="0" y="0"/>
                    <a:pt x="707" y="1332"/>
                    <a:pt x="2303" y="1548"/>
                  </a:cubicBezTo>
                  <a:cubicBezTo>
                    <a:pt x="0" y="1548"/>
                    <a:pt x="0" y="1548"/>
                    <a:pt x="0" y="15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0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313196" y="1514372"/>
            <a:ext cx="6417803" cy="2227110"/>
          </a:xfrm>
          <a:prstGeom prst="rect">
            <a:avLst/>
          </a:prstGeom>
        </p:spPr>
        <p:txBody>
          <a:bodyPr lIns="137160" anchor="t" anchorCtr="0"/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COMMENTS</a:t>
            </a:r>
          </a:p>
        </p:txBody>
      </p:sp>
    </p:spTree>
    <p:extLst>
      <p:ext uri="{BB962C8B-B14F-4D97-AF65-F5344CB8AC3E}">
        <p14:creationId xmlns:p14="http://schemas.microsoft.com/office/powerpoint/2010/main" val="165831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191968"/>
            <a:ext cx="200297" cy="5795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2089484" y="2528958"/>
            <a:ext cx="4888832" cy="1800084"/>
          </a:xfrm>
          <a:prstGeom prst="rect">
            <a:avLst/>
          </a:prstGeom>
        </p:spPr>
        <p:txBody>
          <a:bodyPr lIns="137160" anchor="ctr" anchorCtr="0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THANK YOU</a:t>
            </a:r>
          </a:p>
        </p:txBody>
      </p:sp>
      <p:grpSp>
        <p:nvGrpSpPr>
          <p:cNvPr id="10" name="Group 19"/>
          <p:cNvGrpSpPr>
            <a:grpSpLocks noChangeAspect="1"/>
          </p:cNvGrpSpPr>
          <p:nvPr userDrawn="1"/>
        </p:nvGrpSpPr>
        <p:grpSpPr bwMode="auto">
          <a:xfrm>
            <a:off x="2327274" y="1"/>
            <a:ext cx="6843219" cy="6858000"/>
            <a:chOff x="1466" y="0"/>
            <a:chExt cx="4311" cy="4347"/>
          </a:xfrm>
        </p:grpSpPr>
        <p:sp>
          <p:nvSpPr>
            <p:cNvPr id="11" name="Freeform 20"/>
            <p:cNvSpPr>
              <a:spLocks/>
            </p:cNvSpPr>
            <p:nvPr userDrawn="1"/>
          </p:nvSpPr>
          <p:spPr bwMode="auto">
            <a:xfrm>
              <a:off x="1466" y="0"/>
              <a:ext cx="4300" cy="4345"/>
            </a:xfrm>
            <a:custGeom>
              <a:avLst/>
              <a:gdLst>
                <a:gd name="T0" fmla="*/ 7837 w 8557"/>
                <a:gd name="T1" fmla="*/ 0 h 8644"/>
                <a:gd name="T2" fmla="*/ 0 w 8557"/>
                <a:gd name="T3" fmla="*/ 8640 h 8644"/>
                <a:gd name="T4" fmla="*/ 1956 w 8557"/>
                <a:gd name="T5" fmla="*/ 8644 h 8644"/>
                <a:gd name="T6" fmla="*/ 8557 w 8557"/>
                <a:gd name="T7" fmla="*/ 1732 h 8644"/>
                <a:gd name="T8" fmla="*/ 8557 w 8557"/>
                <a:gd name="T9" fmla="*/ 0 h 8644"/>
                <a:gd name="T10" fmla="*/ 7837 w 8557"/>
                <a:gd name="T11" fmla="*/ 0 h 8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57" h="8644">
                  <a:moveTo>
                    <a:pt x="7837" y="0"/>
                  </a:moveTo>
                  <a:cubicBezTo>
                    <a:pt x="7837" y="0"/>
                    <a:pt x="7873" y="6657"/>
                    <a:pt x="0" y="8640"/>
                  </a:cubicBezTo>
                  <a:cubicBezTo>
                    <a:pt x="1956" y="8644"/>
                    <a:pt x="1956" y="8644"/>
                    <a:pt x="1956" y="8644"/>
                  </a:cubicBezTo>
                  <a:cubicBezTo>
                    <a:pt x="1956" y="8644"/>
                    <a:pt x="7177" y="7596"/>
                    <a:pt x="8557" y="1732"/>
                  </a:cubicBezTo>
                  <a:cubicBezTo>
                    <a:pt x="8557" y="0"/>
                    <a:pt x="8557" y="0"/>
                    <a:pt x="8557" y="0"/>
                  </a:cubicBezTo>
                  <a:lnTo>
                    <a:pt x="7837" y="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21"/>
            <p:cNvSpPr>
              <a:spLocks/>
            </p:cNvSpPr>
            <p:nvPr userDrawn="1"/>
          </p:nvSpPr>
          <p:spPr bwMode="auto">
            <a:xfrm>
              <a:off x="3277" y="1603"/>
              <a:ext cx="2500" cy="2744"/>
            </a:xfrm>
            <a:custGeom>
              <a:avLst/>
              <a:gdLst>
                <a:gd name="T0" fmla="*/ 4951 w 4974"/>
                <a:gd name="T1" fmla="*/ 0 h 5458"/>
                <a:gd name="T2" fmla="*/ 0 w 4974"/>
                <a:gd name="T3" fmla="*/ 5452 h 5458"/>
                <a:gd name="T4" fmla="*/ 1236 w 4974"/>
                <a:gd name="T5" fmla="*/ 5458 h 5458"/>
                <a:gd name="T6" fmla="*/ 4964 w 4974"/>
                <a:gd name="T7" fmla="*/ 2077 h 5458"/>
                <a:gd name="T8" fmla="*/ 4964 w 4974"/>
                <a:gd name="T9" fmla="*/ 351 h 5458"/>
                <a:gd name="T10" fmla="*/ 4951 w 4974"/>
                <a:gd name="T11" fmla="*/ 0 h 5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74" h="5458">
                  <a:moveTo>
                    <a:pt x="4951" y="0"/>
                  </a:moveTo>
                  <a:cubicBezTo>
                    <a:pt x="4951" y="0"/>
                    <a:pt x="4974" y="4199"/>
                    <a:pt x="0" y="5452"/>
                  </a:cubicBezTo>
                  <a:cubicBezTo>
                    <a:pt x="1236" y="5458"/>
                    <a:pt x="1236" y="5458"/>
                    <a:pt x="1236" y="5458"/>
                  </a:cubicBezTo>
                  <a:cubicBezTo>
                    <a:pt x="1236" y="5458"/>
                    <a:pt x="4244" y="4946"/>
                    <a:pt x="4964" y="2077"/>
                  </a:cubicBezTo>
                  <a:cubicBezTo>
                    <a:pt x="4964" y="351"/>
                    <a:pt x="4964" y="351"/>
                    <a:pt x="4964" y="351"/>
                  </a:cubicBezTo>
                  <a:lnTo>
                    <a:pt x="4951" y="0"/>
                  </a:ln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3" name="Group 24"/>
          <p:cNvGrpSpPr>
            <a:grpSpLocks noChangeAspect="1"/>
          </p:cNvGrpSpPr>
          <p:nvPr userDrawn="1"/>
        </p:nvGrpSpPr>
        <p:grpSpPr bwMode="auto">
          <a:xfrm>
            <a:off x="0" y="3933377"/>
            <a:ext cx="4740442" cy="2924623"/>
            <a:chOff x="0" y="2462"/>
            <a:chExt cx="3044" cy="1878"/>
          </a:xfrm>
        </p:grpSpPr>
        <p:sp>
          <p:nvSpPr>
            <p:cNvPr id="14" name="Freeform 25"/>
            <p:cNvSpPr>
              <a:spLocks/>
            </p:cNvSpPr>
            <p:nvPr userDrawn="1"/>
          </p:nvSpPr>
          <p:spPr bwMode="auto">
            <a:xfrm>
              <a:off x="0" y="2462"/>
              <a:ext cx="3044" cy="1878"/>
            </a:xfrm>
            <a:custGeom>
              <a:avLst/>
              <a:gdLst>
                <a:gd name="T0" fmla="*/ 0 w 8131"/>
                <a:gd name="T1" fmla="*/ 0 h 5013"/>
                <a:gd name="T2" fmla="*/ 8131 w 8131"/>
                <a:gd name="T3" fmla="*/ 5005 h 5013"/>
                <a:gd name="T4" fmla="*/ 6568 w 8131"/>
                <a:gd name="T5" fmla="*/ 5007 h 5013"/>
                <a:gd name="T6" fmla="*/ 0 w 8131"/>
                <a:gd name="T7" fmla="*/ 1296 h 5013"/>
                <a:gd name="T8" fmla="*/ 0 w 8131"/>
                <a:gd name="T9" fmla="*/ 232 h 5013"/>
                <a:gd name="T10" fmla="*/ 0 w 8131"/>
                <a:gd name="T11" fmla="*/ 0 h 5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31" h="5013">
                  <a:moveTo>
                    <a:pt x="0" y="0"/>
                  </a:moveTo>
                  <a:cubicBezTo>
                    <a:pt x="0" y="0"/>
                    <a:pt x="1643" y="3853"/>
                    <a:pt x="8131" y="5005"/>
                  </a:cubicBezTo>
                  <a:cubicBezTo>
                    <a:pt x="6568" y="5007"/>
                    <a:pt x="6568" y="5007"/>
                    <a:pt x="6568" y="5007"/>
                  </a:cubicBezTo>
                  <a:cubicBezTo>
                    <a:pt x="6568" y="5007"/>
                    <a:pt x="3071" y="5013"/>
                    <a:pt x="0" y="1296"/>
                  </a:cubicBezTo>
                  <a:cubicBezTo>
                    <a:pt x="0" y="232"/>
                    <a:pt x="0" y="232"/>
                    <a:pt x="0" y="2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26"/>
            <p:cNvSpPr>
              <a:spLocks/>
            </p:cNvSpPr>
            <p:nvPr userDrawn="1"/>
          </p:nvSpPr>
          <p:spPr bwMode="auto">
            <a:xfrm>
              <a:off x="0" y="3207"/>
              <a:ext cx="1680" cy="1130"/>
            </a:xfrm>
            <a:custGeom>
              <a:avLst/>
              <a:gdLst>
                <a:gd name="T0" fmla="*/ 0 w 2303"/>
                <a:gd name="T1" fmla="*/ 0 h 1548"/>
                <a:gd name="T2" fmla="*/ 2303 w 2303"/>
                <a:gd name="T3" fmla="*/ 1548 h 1548"/>
                <a:gd name="T4" fmla="*/ 0 w 2303"/>
                <a:gd name="T5" fmla="*/ 1548 h 1548"/>
                <a:gd name="T6" fmla="*/ 0 w 2303"/>
                <a:gd name="T7" fmla="*/ 0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3" h="1548">
                  <a:moveTo>
                    <a:pt x="0" y="0"/>
                  </a:moveTo>
                  <a:cubicBezTo>
                    <a:pt x="0" y="0"/>
                    <a:pt x="707" y="1332"/>
                    <a:pt x="2303" y="1548"/>
                  </a:cubicBezTo>
                  <a:cubicBezTo>
                    <a:pt x="0" y="1548"/>
                    <a:pt x="0" y="1548"/>
                    <a:pt x="0" y="15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6" name="Group 24"/>
          <p:cNvGrpSpPr>
            <a:grpSpLocks noChangeAspect="1"/>
          </p:cNvGrpSpPr>
          <p:nvPr userDrawn="1"/>
        </p:nvGrpSpPr>
        <p:grpSpPr bwMode="auto">
          <a:xfrm rot="10800000">
            <a:off x="4321174" y="-11063"/>
            <a:ext cx="4831857" cy="2981021"/>
            <a:chOff x="0" y="2462"/>
            <a:chExt cx="3044" cy="1878"/>
          </a:xfrm>
        </p:grpSpPr>
        <p:sp>
          <p:nvSpPr>
            <p:cNvPr id="17" name="Freeform 25"/>
            <p:cNvSpPr>
              <a:spLocks/>
            </p:cNvSpPr>
            <p:nvPr userDrawn="1"/>
          </p:nvSpPr>
          <p:spPr bwMode="auto">
            <a:xfrm>
              <a:off x="0" y="2462"/>
              <a:ext cx="3044" cy="1878"/>
            </a:xfrm>
            <a:custGeom>
              <a:avLst/>
              <a:gdLst>
                <a:gd name="T0" fmla="*/ 0 w 8131"/>
                <a:gd name="T1" fmla="*/ 0 h 5013"/>
                <a:gd name="T2" fmla="*/ 8131 w 8131"/>
                <a:gd name="T3" fmla="*/ 5005 h 5013"/>
                <a:gd name="T4" fmla="*/ 6568 w 8131"/>
                <a:gd name="T5" fmla="*/ 5007 h 5013"/>
                <a:gd name="T6" fmla="*/ 0 w 8131"/>
                <a:gd name="T7" fmla="*/ 1296 h 5013"/>
                <a:gd name="T8" fmla="*/ 0 w 8131"/>
                <a:gd name="T9" fmla="*/ 232 h 5013"/>
                <a:gd name="T10" fmla="*/ 0 w 8131"/>
                <a:gd name="T11" fmla="*/ 0 h 5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31" h="5013">
                  <a:moveTo>
                    <a:pt x="0" y="0"/>
                  </a:moveTo>
                  <a:cubicBezTo>
                    <a:pt x="0" y="0"/>
                    <a:pt x="1643" y="3853"/>
                    <a:pt x="8131" y="5005"/>
                  </a:cubicBezTo>
                  <a:cubicBezTo>
                    <a:pt x="6568" y="5007"/>
                    <a:pt x="6568" y="5007"/>
                    <a:pt x="6568" y="5007"/>
                  </a:cubicBezTo>
                  <a:cubicBezTo>
                    <a:pt x="6568" y="5007"/>
                    <a:pt x="3071" y="5013"/>
                    <a:pt x="0" y="1296"/>
                  </a:cubicBezTo>
                  <a:cubicBezTo>
                    <a:pt x="0" y="232"/>
                    <a:pt x="0" y="232"/>
                    <a:pt x="0" y="2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6"/>
            <p:cNvSpPr>
              <a:spLocks/>
            </p:cNvSpPr>
            <p:nvPr userDrawn="1"/>
          </p:nvSpPr>
          <p:spPr bwMode="auto">
            <a:xfrm>
              <a:off x="0" y="3757"/>
              <a:ext cx="862" cy="580"/>
            </a:xfrm>
            <a:custGeom>
              <a:avLst/>
              <a:gdLst>
                <a:gd name="T0" fmla="*/ 0 w 2303"/>
                <a:gd name="T1" fmla="*/ 0 h 1548"/>
                <a:gd name="T2" fmla="*/ 2303 w 2303"/>
                <a:gd name="T3" fmla="*/ 1548 h 1548"/>
                <a:gd name="T4" fmla="*/ 0 w 2303"/>
                <a:gd name="T5" fmla="*/ 1548 h 1548"/>
                <a:gd name="T6" fmla="*/ 0 w 2303"/>
                <a:gd name="T7" fmla="*/ 0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3" h="1548">
                  <a:moveTo>
                    <a:pt x="0" y="0"/>
                  </a:moveTo>
                  <a:cubicBezTo>
                    <a:pt x="0" y="0"/>
                    <a:pt x="707" y="1332"/>
                    <a:pt x="2303" y="1548"/>
                  </a:cubicBezTo>
                  <a:cubicBezTo>
                    <a:pt x="0" y="1548"/>
                    <a:pt x="0" y="1548"/>
                    <a:pt x="0" y="15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19" name="Picture 40" descr="http://www.affigent.com/files/2013/06/Everbridge-Logo-300x63.png"/>
          <p:cNvPicPr>
            <a:picLocks noChangeAspect="1" noChangeArrowheads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2030" y="191968"/>
            <a:ext cx="2857500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66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Sub NO 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190500" y="190500"/>
            <a:ext cx="8686800" cy="576072"/>
          </a:xfrm>
          <a:prstGeom prst="rect">
            <a:avLst/>
          </a:prstGeom>
        </p:spPr>
        <p:txBody>
          <a:bodyPr lIns="137160" anchor="ctr" anchorCtr="0"/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90500" y="962025"/>
            <a:ext cx="8686800" cy="4114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90500" y="1370565"/>
            <a:ext cx="86868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 userDrawn="1"/>
        </p:nvSpPr>
        <p:spPr>
          <a:xfrm>
            <a:off x="1" y="190500"/>
            <a:ext cx="190500" cy="5795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9048206" y="1"/>
            <a:ext cx="95794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521700" y="6473146"/>
            <a:ext cx="355600" cy="253916"/>
          </a:xfrm>
          <a:prstGeom prst="rect">
            <a:avLst/>
          </a:prstGeom>
          <a:noFill/>
        </p:spPr>
        <p:txBody>
          <a:bodyPr wrap="square" rIns="0" rtlCol="0" anchor="ctr">
            <a:spAutoFit/>
          </a:bodyPr>
          <a:lstStyle/>
          <a:p>
            <a:pPr algn="r"/>
            <a:fld id="{199A90E5-D365-4930-A477-41E2176A715F}" type="slidenum">
              <a:rPr lang="en-US" sz="1050" smtClean="0">
                <a:solidFill>
                  <a:schemeClr val="tx2"/>
                </a:solidFill>
                <a:latin typeface="+mn-lt"/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1" y="6222683"/>
            <a:ext cx="1884358" cy="457200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4517829" y="6251228"/>
            <a:ext cx="40486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i="0" dirty="0" smtClean="0">
                <a:solidFill>
                  <a:srgbClr val="F37120"/>
                </a:solidFill>
                <a:latin typeface="Lato" panose="020F0502020204030203" pitchFamily="34" charset="0"/>
                <a:ea typeface="Chalkboard" charset="0"/>
                <a:cs typeface="Lato" panose="020F0502020204030203" pitchFamily="34" charset="0"/>
              </a:rPr>
              <a:t>Passion – </a:t>
            </a:r>
            <a:r>
              <a:rPr lang="en-US" sz="2200" b="1" i="0" kern="1200" baseline="0" dirty="0" smtClean="0">
                <a:solidFill>
                  <a:schemeClr val="accent1"/>
                </a:solidFill>
                <a:latin typeface="Lato" panose="020F0502020204030203" pitchFamily="34" charset="0"/>
                <a:ea typeface="Chalkboard" charset="0"/>
                <a:cs typeface="Lato" panose="020F0502020204030203" pitchFamily="34" charset="0"/>
              </a:rPr>
              <a:t>Precis</a:t>
            </a:r>
            <a:r>
              <a:rPr lang="en-US" sz="2200" b="1" i="0" baseline="0" dirty="0" smtClean="0">
                <a:solidFill>
                  <a:schemeClr val="accent1"/>
                </a:solidFill>
                <a:latin typeface="Lato" panose="020F0502020204030203" pitchFamily="34" charset="0"/>
                <a:ea typeface="Chalkboard" charset="0"/>
                <a:cs typeface="Lato" panose="020F0502020204030203" pitchFamily="34" charset="0"/>
              </a:rPr>
              <a:t>ion </a:t>
            </a:r>
            <a:r>
              <a:rPr lang="en-US" sz="2200" b="1" i="0" kern="1200" baseline="0" dirty="0" smtClean="0">
                <a:solidFill>
                  <a:srgbClr val="585858"/>
                </a:solidFill>
                <a:latin typeface="Lato" panose="020F0502020204030203" pitchFamily="34" charset="0"/>
                <a:ea typeface="Chalkboard" charset="0"/>
                <a:cs typeface="Lato" panose="020F0502020204030203" pitchFamily="34" charset="0"/>
              </a:rPr>
              <a:t>– Platform </a:t>
            </a:r>
          </a:p>
        </p:txBody>
      </p:sp>
    </p:spTree>
    <p:extLst>
      <p:ext uri="{BB962C8B-B14F-4D97-AF65-F5344CB8AC3E}">
        <p14:creationId xmlns:p14="http://schemas.microsoft.com/office/powerpoint/2010/main" val="274352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NO 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190500" y="190500"/>
            <a:ext cx="8686800" cy="576072"/>
          </a:xfrm>
          <a:prstGeom prst="rect">
            <a:avLst/>
          </a:prstGeom>
        </p:spPr>
        <p:txBody>
          <a:bodyPr lIns="137160" anchor="ctr" anchorCtr="0"/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" y="190500"/>
            <a:ext cx="190500" cy="5795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9048206" y="1"/>
            <a:ext cx="95794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521700" y="6473146"/>
            <a:ext cx="355600" cy="253916"/>
          </a:xfrm>
          <a:prstGeom prst="rect">
            <a:avLst/>
          </a:prstGeom>
          <a:noFill/>
        </p:spPr>
        <p:txBody>
          <a:bodyPr wrap="square" rIns="0" rtlCol="0" anchor="ctr">
            <a:spAutoFit/>
          </a:bodyPr>
          <a:lstStyle/>
          <a:p>
            <a:pPr algn="r"/>
            <a:fld id="{199A90E5-D365-4930-A477-41E2176A715F}" type="slidenum">
              <a:rPr lang="en-US" sz="1050" smtClean="0">
                <a:solidFill>
                  <a:schemeClr val="tx2"/>
                </a:solidFill>
                <a:latin typeface="+mn-lt"/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1" y="6222683"/>
            <a:ext cx="1884358" cy="45720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4517829" y="6251228"/>
            <a:ext cx="40486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i="0" dirty="0" smtClean="0">
                <a:solidFill>
                  <a:srgbClr val="F37120"/>
                </a:solidFill>
                <a:latin typeface="Lato" panose="020F0502020204030203" pitchFamily="34" charset="0"/>
                <a:ea typeface="Chalkboard" charset="0"/>
                <a:cs typeface="Lato" panose="020F0502020204030203" pitchFamily="34" charset="0"/>
              </a:rPr>
              <a:t>Passion – </a:t>
            </a:r>
            <a:r>
              <a:rPr lang="en-US" sz="2200" b="1" i="0" kern="1200" baseline="0" dirty="0" smtClean="0">
                <a:solidFill>
                  <a:schemeClr val="accent1"/>
                </a:solidFill>
                <a:latin typeface="Lato" panose="020F0502020204030203" pitchFamily="34" charset="0"/>
                <a:ea typeface="Chalkboard" charset="0"/>
                <a:cs typeface="Lato" panose="020F0502020204030203" pitchFamily="34" charset="0"/>
              </a:rPr>
              <a:t>Precis</a:t>
            </a:r>
            <a:r>
              <a:rPr lang="en-US" sz="2200" b="1" i="0" baseline="0" dirty="0" smtClean="0">
                <a:solidFill>
                  <a:schemeClr val="accent1"/>
                </a:solidFill>
                <a:latin typeface="Lato" panose="020F0502020204030203" pitchFamily="34" charset="0"/>
                <a:ea typeface="Chalkboard" charset="0"/>
                <a:cs typeface="Lato" panose="020F0502020204030203" pitchFamily="34" charset="0"/>
              </a:rPr>
              <a:t>ion </a:t>
            </a:r>
            <a:r>
              <a:rPr lang="en-US" sz="2200" b="1" i="0" kern="1200" baseline="0" dirty="0" smtClean="0">
                <a:solidFill>
                  <a:srgbClr val="585858"/>
                </a:solidFill>
                <a:latin typeface="Lato" panose="020F0502020204030203" pitchFamily="34" charset="0"/>
                <a:ea typeface="Chalkboard" charset="0"/>
                <a:cs typeface="Lato" panose="020F0502020204030203" pitchFamily="34" charset="0"/>
              </a:rPr>
              <a:t>– Platform </a:t>
            </a:r>
          </a:p>
        </p:txBody>
      </p:sp>
    </p:spTree>
    <p:extLst>
      <p:ext uri="{BB962C8B-B14F-4D97-AF65-F5344CB8AC3E}">
        <p14:creationId xmlns:p14="http://schemas.microsoft.com/office/powerpoint/2010/main" val="6839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190500" y="190500"/>
            <a:ext cx="8686800" cy="576072"/>
          </a:xfrm>
          <a:prstGeom prst="rect">
            <a:avLst/>
          </a:prstGeom>
        </p:spPr>
        <p:txBody>
          <a:bodyPr lIns="137160" anchor="ctr" anchorCtr="0"/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90500" y="1238250"/>
            <a:ext cx="8534400" cy="497205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2"/>
              </a:buClr>
              <a:buFont typeface="Century Gothic" panose="020B0502020202020204" pitchFamily="34" charset="0"/>
              <a:buChar char="+"/>
              <a:defRPr sz="2400" b="1">
                <a:solidFill>
                  <a:schemeClr val="tx2"/>
                </a:solidFill>
              </a:defRPr>
            </a:lvl1pPr>
            <a:lvl2pPr marL="6858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2pPr>
            <a:lvl3pPr marL="1143000" indent="-228600">
              <a:buClr>
                <a:schemeClr val="accent2"/>
              </a:buClr>
              <a:buFont typeface="Century Gothic" panose="020B0502020202020204" pitchFamily="34" charset="0"/>
              <a:buChar char="–"/>
              <a:defRPr sz="1800">
                <a:solidFill>
                  <a:schemeClr val="tx2"/>
                </a:solidFill>
              </a:defRPr>
            </a:lvl3pPr>
            <a:lvl4pPr marL="1600200" indent="-228600">
              <a:buClr>
                <a:schemeClr val="accent2"/>
              </a:buClr>
              <a:buFont typeface="Century Gothic" panose="020B0502020202020204" pitchFamily="34" charset="0"/>
              <a:buChar char="+"/>
              <a:defRPr sz="1600">
                <a:solidFill>
                  <a:schemeClr val="tx2"/>
                </a:solidFill>
              </a:defRPr>
            </a:lvl4pPr>
            <a:lvl5pPr marL="2057400" indent="-228600">
              <a:buClr>
                <a:schemeClr val="accent2"/>
              </a:buClr>
              <a:buFont typeface="Courier New" panose="02070309020205020404" pitchFamily="49" charset="0"/>
              <a:buChar char="o"/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2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Picture 38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548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19"/>
          <p:cNvGrpSpPr>
            <a:grpSpLocks noChangeAspect="1"/>
          </p:cNvGrpSpPr>
          <p:nvPr/>
        </p:nvGrpSpPr>
        <p:grpSpPr bwMode="auto">
          <a:xfrm>
            <a:off x="2327274" y="0"/>
            <a:ext cx="6843219" cy="5450305"/>
            <a:chOff x="1466" y="0"/>
            <a:chExt cx="4311" cy="4347"/>
          </a:xfrm>
        </p:grpSpPr>
        <p:sp>
          <p:nvSpPr>
            <p:cNvPr id="29" name="Freeform 20"/>
            <p:cNvSpPr>
              <a:spLocks/>
            </p:cNvSpPr>
            <p:nvPr userDrawn="1"/>
          </p:nvSpPr>
          <p:spPr bwMode="auto">
            <a:xfrm>
              <a:off x="1466" y="0"/>
              <a:ext cx="4300" cy="4345"/>
            </a:xfrm>
            <a:custGeom>
              <a:avLst/>
              <a:gdLst>
                <a:gd name="T0" fmla="*/ 7837 w 8557"/>
                <a:gd name="T1" fmla="*/ 0 h 8644"/>
                <a:gd name="T2" fmla="*/ 0 w 8557"/>
                <a:gd name="T3" fmla="*/ 8640 h 8644"/>
                <a:gd name="T4" fmla="*/ 1956 w 8557"/>
                <a:gd name="T5" fmla="*/ 8644 h 8644"/>
                <a:gd name="T6" fmla="*/ 8557 w 8557"/>
                <a:gd name="T7" fmla="*/ 1732 h 8644"/>
                <a:gd name="T8" fmla="*/ 8557 w 8557"/>
                <a:gd name="T9" fmla="*/ 0 h 8644"/>
                <a:gd name="T10" fmla="*/ 7837 w 8557"/>
                <a:gd name="T11" fmla="*/ 0 h 8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57" h="8644">
                  <a:moveTo>
                    <a:pt x="7837" y="0"/>
                  </a:moveTo>
                  <a:cubicBezTo>
                    <a:pt x="7837" y="0"/>
                    <a:pt x="7873" y="6657"/>
                    <a:pt x="0" y="8640"/>
                  </a:cubicBezTo>
                  <a:cubicBezTo>
                    <a:pt x="1956" y="8644"/>
                    <a:pt x="1956" y="8644"/>
                    <a:pt x="1956" y="8644"/>
                  </a:cubicBezTo>
                  <a:cubicBezTo>
                    <a:pt x="1956" y="8644"/>
                    <a:pt x="7177" y="7596"/>
                    <a:pt x="8557" y="1732"/>
                  </a:cubicBezTo>
                  <a:cubicBezTo>
                    <a:pt x="8557" y="0"/>
                    <a:pt x="8557" y="0"/>
                    <a:pt x="8557" y="0"/>
                  </a:cubicBezTo>
                  <a:lnTo>
                    <a:pt x="7837" y="0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1"/>
            <p:cNvSpPr>
              <a:spLocks/>
            </p:cNvSpPr>
            <p:nvPr userDrawn="1"/>
          </p:nvSpPr>
          <p:spPr bwMode="auto">
            <a:xfrm>
              <a:off x="3277" y="1603"/>
              <a:ext cx="2500" cy="2744"/>
            </a:xfrm>
            <a:custGeom>
              <a:avLst/>
              <a:gdLst>
                <a:gd name="T0" fmla="*/ 4951 w 4974"/>
                <a:gd name="T1" fmla="*/ 0 h 5458"/>
                <a:gd name="T2" fmla="*/ 0 w 4974"/>
                <a:gd name="T3" fmla="*/ 5452 h 5458"/>
                <a:gd name="T4" fmla="*/ 1236 w 4974"/>
                <a:gd name="T5" fmla="*/ 5458 h 5458"/>
                <a:gd name="T6" fmla="*/ 4964 w 4974"/>
                <a:gd name="T7" fmla="*/ 2077 h 5458"/>
                <a:gd name="T8" fmla="*/ 4964 w 4974"/>
                <a:gd name="T9" fmla="*/ 351 h 5458"/>
                <a:gd name="T10" fmla="*/ 4951 w 4974"/>
                <a:gd name="T11" fmla="*/ 0 h 5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74" h="5458">
                  <a:moveTo>
                    <a:pt x="4951" y="0"/>
                  </a:moveTo>
                  <a:cubicBezTo>
                    <a:pt x="4951" y="0"/>
                    <a:pt x="4974" y="4199"/>
                    <a:pt x="0" y="5452"/>
                  </a:cubicBezTo>
                  <a:cubicBezTo>
                    <a:pt x="1236" y="5458"/>
                    <a:pt x="1236" y="5458"/>
                    <a:pt x="1236" y="5458"/>
                  </a:cubicBezTo>
                  <a:cubicBezTo>
                    <a:pt x="1236" y="5458"/>
                    <a:pt x="4244" y="4946"/>
                    <a:pt x="4964" y="2077"/>
                  </a:cubicBezTo>
                  <a:cubicBezTo>
                    <a:pt x="4964" y="351"/>
                    <a:pt x="4964" y="351"/>
                    <a:pt x="4964" y="351"/>
                  </a:cubicBezTo>
                  <a:lnTo>
                    <a:pt x="4951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2" name="Group 24"/>
          <p:cNvGrpSpPr>
            <a:grpSpLocks noChangeAspect="1"/>
          </p:cNvGrpSpPr>
          <p:nvPr/>
        </p:nvGrpSpPr>
        <p:grpSpPr bwMode="auto">
          <a:xfrm>
            <a:off x="0" y="2614953"/>
            <a:ext cx="4740442" cy="2924623"/>
            <a:chOff x="0" y="2462"/>
            <a:chExt cx="3044" cy="1878"/>
          </a:xfrm>
        </p:grpSpPr>
        <p:sp>
          <p:nvSpPr>
            <p:cNvPr id="34" name="Freeform 25"/>
            <p:cNvSpPr>
              <a:spLocks/>
            </p:cNvSpPr>
            <p:nvPr userDrawn="1"/>
          </p:nvSpPr>
          <p:spPr bwMode="auto">
            <a:xfrm>
              <a:off x="0" y="2462"/>
              <a:ext cx="3044" cy="1878"/>
            </a:xfrm>
            <a:custGeom>
              <a:avLst/>
              <a:gdLst>
                <a:gd name="T0" fmla="*/ 0 w 8131"/>
                <a:gd name="T1" fmla="*/ 0 h 5013"/>
                <a:gd name="T2" fmla="*/ 8131 w 8131"/>
                <a:gd name="T3" fmla="*/ 5005 h 5013"/>
                <a:gd name="T4" fmla="*/ 6568 w 8131"/>
                <a:gd name="T5" fmla="*/ 5007 h 5013"/>
                <a:gd name="T6" fmla="*/ 0 w 8131"/>
                <a:gd name="T7" fmla="*/ 1296 h 5013"/>
                <a:gd name="T8" fmla="*/ 0 w 8131"/>
                <a:gd name="T9" fmla="*/ 232 h 5013"/>
                <a:gd name="T10" fmla="*/ 0 w 8131"/>
                <a:gd name="T11" fmla="*/ 0 h 5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31" h="5013">
                  <a:moveTo>
                    <a:pt x="0" y="0"/>
                  </a:moveTo>
                  <a:cubicBezTo>
                    <a:pt x="0" y="0"/>
                    <a:pt x="1643" y="3853"/>
                    <a:pt x="8131" y="5005"/>
                  </a:cubicBezTo>
                  <a:cubicBezTo>
                    <a:pt x="6568" y="5007"/>
                    <a:pt x="6568" y="5007"/>
                    <a:pt x="6568" y="5007"/>
                  </a:cubicBezTo>
                  <a:cubicBezTo>
                    <a:pt x="6568" y="5007"/>
                    <a:pt x="3071" y="5013"/>
                    <a:pt x="0" y="1296"/>
                  </a:cubicBezTo>
                  <a:cubicBezTo>
                    <a:pt x="0" y="232"/>
                    <a:pt x="0" y="232"/>
                    <a:pt x="0" y="2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26"/>
            <p:cNvSpPr>
              <a:spLocks/>
            </p:cNvSpPr>
            <p:nvPr userDrawn="1"/>
          </p:nvSpPr>
          <p:spPr bwMode="auto">
            <a:xfrm>
              <a:off x="0" y="3207"/>
              <a:ext cx="1680" cy="1130"/>
            </a:xfrm>
            <a:custGeom>
              <a:avLst/>
              <a:gdLst>
                <a:gd name="T0" fmla="*/ 0 w 2303"/>
                <a:gd name="T1" fmla="*/ 0 h 1548"/>
                <a:gd name="T2" fmla="*/ 2303 w 2303"/>
                <a:gd name="T3" fmla="*/ 1548 h 1548"/>
                <a:gd name="T4" fmla="*/ 0 w 2303"/>
                <a:gd name="T5" fmla="*/ 1548 h 1548"/>
                <a:gd name="T6" fmla="*/ 0 w 2303"/>
                <a:gd name="T7" fmla="*/ 0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3" h="1548">
                  <a:moveTo>
                    <a:pt x="0" y="0"/>
                  </a:moveTo>
                  <a:cubicBezTo>
                    <a:pt x="0" y="0"/>
                    <a:pt x="707" y="1332"/>
                    <a:pt x="2303" y="1548"/>
                  </a:cubicBezTo>
                  <a:cubicBezTo>
                    <a:pt x="0" y="1548"/>
                    <a:pt x="0" y="1548"/>
                    <a:pt x="0" y="15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2" name="Group 24"/>
          <p:cNvGrpSpPr>
            <a:grpSpLocks noChangeAspect="1"/>
          </p:cNvGrpSpPr>
          <p:nvPr/>
        </p:nvGrpSpPr>
        <p:grpSpPr bwMode="auto">
          <a:xfrm rot="10800000">
            <a:off x="4321174" y="-11063"/>
            <a:ext cx="4831857" cy="2981021"/>
            <a:chOff x="0" y="2462"/>
            <a:chExt cx="3044" cy="1878"/>
          </a:xfrm>
        </p:grpSpPr>
        <p:sp>
          <p:nvSpPr>
            <p:cNvPr id="43" name="Freeform 25"/>
            <p:cNvSpPr>
              <a:spLocks/>
            </p:cNvSpPr>
            <p:nvPr userDrawn="1"/>
          </p:nvSpPr>
          <p:spPr bwMode="auto">
            <a:xfrm>
              <a:off x="0" y="2462"/>
              <a:ext cx="3044" cy="1878"/>
            </a:xfrm>
            <a:custGeom>
              <a:avLst/>
              <a:gdLst>
                <a:gd name="T0" fmla="*/ 0 w 8131"/>
                <a:gd name="T1" fmla="*/ 0 h 5013"/>
                <a:gd name="T2" fmla="*/ 8131 w 8131"/>
                <a:gd name="T3" fmla="*/ 5005 h 5013"/>
                <a:gd name="T4" fmla="*/ 6568 w 8131"/>
                <a:gd name="T5" fmla="*/ 5007 h 5013"/>
                <a:gd name="T6" fmla="*/ 0 w 8131"/>
                <a:gd name="T7" fmla="*/ 1296 h 5013"/>
                <a:gd name="T8" fmla="*/ 0 w 8131"/>
                <a:gd name="T9" fmla="*/ 232 h 5013"/>
                <a:gd name="T10" fmla="*/ 0 w 8131"/>
                <a:gd name="T11" fmla="*/ 0 h 5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31" h="5013">
                  <a:moveTo>
                    <a:pt x="0" y="0"/>
                  </a:moveTo>
                  <a:cubicBezTo>
                    <a:pt x="0" y="0"/>
                    <a:pt x="1643" y="3853"/>
                    <a:pt x="8131" y="5005"/>
                  </a:cubicBezTo>
                  <a:cubicBezTo>
                    <a:pt x="6568" y="5007"/>
                    <a:pt x="6568" y="5007"/>
                    <a:pt x="6568" y="5007"/>
                  </a:cubicBezTo>
                  <a:cubicBezTo>
                    <a:pt x="6568" y="5007"/>
                    <a:pt x="3071" y="5013"/>
                    <a:pt x="0" y="1296"/>
                  </a:cubicBezTo>
                  <a:cubicBezTo>
                    <a:pt x="0" y="232"/>
                    <a:pt x="0" y="232"/>
                    <a:pt x="0" y="2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26"/>
            <p:cNvSpPr>
              <a:spLocks/>
            </p:cNvSpPr>
            <p:nvPr userDrawn="1"/>
          </p:nvSpPr>
          <p:spPr bwMode="auto">
            <a:xfrm>
              <a:off x="0" y="3757"/>
              <a:ext cx="862" cy="580"/>
            </a:xfrm>
            <a:custGeom>
              <a:avLst/>
              <a:gdLst>
                <a:gd name="T0" fmla="*/ 0 w 2303"/>
                <a:gd name="T1" fmla="*/ 0 h 1548"/>
                <a:gd name="T2" fmla="*/ 2303 w 2303"/>
                <a:gd name="T3" fmla="*/ 1548 h 1548"/>
                <a:gd name="T4" fmla="*/ 0 w 2303"/>
                <a:gd name="T5" fmla="*/ 1548 h 1548"/>
                <a:gd name="T6" fmla="*/ 0 w 2303"/>
                <a:gd name="T7" fmla="*/ 0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3" h="1548">
                  <a:moveTo>
                    <a:pt x="0" y="0"/>
                  </a:moveTo>
                  <a:cubicBezTo>
                    <a:pt x="0" y="0"/>
                    <a:pt x="707" y="1332"/>
                    <a:pt x="2303" y="1548"/>
                  </a:cubicBezTo>
                  <a:cubicBezTo>
                    <a:pt x="0" y="1548"/>
                    <a:pt x="0" y="1548"/>
                    <a:pt x="0" y="15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0" y="5447796"/>
            <a:ext cx="9144001" cy="1417976"/>
            <a:chOff x="-1" y="5447796"/>
            <a:chExt cx="9144001" cy="1417976"/>
          </a:xfrm>
        </p:grpSpPr>
        <p:sp>
          <p:nvSpPr>
            <p:cNvPr id="22" name="Rectangle 21"/>
            <p:cNvSpPr/>
            <p:nvPr userDrawn="1"/>
          </p:nvSpPr>
          <p:spPr>
            <a:xfrm>
              <a:off x="-1" y="5450305"/>
              <a:ext cx="9144001" cy="141546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-1" y="5447796"/>
              <a:ext cx="9144001" cy="14799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9" name="Picture 40" descr="http://www.affigent.com/files/2013/06/Everbridge-Logo-300x6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2030" y="190500"/>
            <a:ext cx="2857500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/>
          <p:cNvSpPr/>
          <p:nvPr/>
        </p:nvSpPr>
        <p:spPr>
          <a:xfrm>
            <a:off x="255918" y="860325"/>
            <a:ext cx="378180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b="1" dirty="0" smtClean="0">
                <a:solidFill>
                  <a:srgbClr val="686A6E"/>
                </a:solidFill>
              </a:rPr>
              <a:t>Solutions for Unified Critical Communications</a:t>
            </a:r>
            <a:endParaRPr lang="en-US" sz="1300" b="1" dirty="0">
              <a:solidFill>
                <a:srgbClr val="686A6E"/>
              </a:solidFill>
            </a:endParaRPr>
          </a:p>
        </p:txBody>
      </p:sp>
      <p:sp>
        <p:nvSpPr>
          <p:cNvPr id="41" name="Text Placeholder 37"/>
          <p:cNvSpPr>
            <a:spLocks noGrp="1"/>
          </p:cNvSpPr>
          <p:nvPr>
            <p:ph type="body" sz="quarter" idx="11" hasCustomPrompt="1"/>
          </p:nvPr>
        </p:nvSpPr>
        <p:spPr>
          <a:xfrm>
            <a:off x="372029" y="6286500"/>
            <a:ext cx="6485969" cy="408598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4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45" name="Text Placeholder 37"/>
          <p:cNvSpPr>
            <a:spLocks noGrp="1"/>
          </p:cNvSpPr>
          <p:nvPr>
            <p:ph type="body" sz="quarter" idx="10" hasCustomPrompt="1"/>
          </p:nvPr>
        </p:nvSpPr>
        <p:spPr>
          <a:xfrm>
            <a:off x="372030" y="5729142"/>
            <a:ext cx="8278675" cy="557358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3200" b="1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46" name="Text Placeholder 37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0" y="6286500"/>
            <a:ext cx="1792705" cy="408598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8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cxnSp>
        <p:nvCxnSpPr>
          <p:cNvPr id="47" name="Straight Connector 46"/>
          <p:cNvCxnSpPr/>
          <p:nvPr/>
        </p:nvCxnSpPr>
        <p:spPr>
          <a:xfrm>
            <a:off x="6858000" y="6286500"/>
            <a:ext cx="0" cy="408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4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190500" y="190500"/>
            <a:ext cx="8686800" cy="576072"/>
          </a:xfrm>
          <a:prstGeom prst="rect">
            <a:avLst/>
          </a:prstGeom>
        </p:spPr>
        <p:txBody>
          <a:bodyPr lIns="137160" anchor="ctr" anchorCtr="0"/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90500" y="1145406"/>
            <a:ext cx="8534400" cy="5064894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accent2"/>
              </a:buClr>
              <a:buFont typeface="+mj-lt"/>
              <a:buAutoNum type="arabicPeriod"/>
              <a:defRPr sz="2400" b="1">
                <a:solidFill>
                  <a:schemeClr val="tx1"/>
                </a:solidFill>
              </a:defRPr>
            </a:lvl1pPr>
            <a:lvl2pPr marL="914400" indent="-457200">
              <a:buClr>
                <a:schemeClr val="accent2"/>
              </a:buClr>
              <a:buFont typeface="+mj-lt"/>
              <a:buAutoNum type="alphaUcPeriod"/>
              <a:defRPr sz="2000">
                <a:solidFill>
                  <a:schemeClr val="tx1"/>
                </a:solidFill>
              </a:defRPr>
            </a:lvl2pPr>
            <a:lvl3pPr marL="1257300" indent="-342900">
              <a:buClr>
                <a:schemeClr val="accent2"/>
              </a:buClr>
              <a:buFont typeface="+mj-lt"/>
              <a:buAutoNum type="arabicParenR"/>
              <a:defRPr sz="1800">
                <a:solidFill>
                  <a:schemeClr val="tx2"/>
                </a:solidFill>
              </a:defRPr>
            </a:lvl3pPr>
            <a:lvl4pPr marL="1714500" indent="-342900"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/>
                </a:solidFill>
              </a:defRPr>
            </a:lvl4pPr>
            <a:lvl5pPr marL="2171700" indent="-342900">
              <a:buClr>
                <a:schemeClr val="accent2"/>
              </a:buClr>
              <a:buFont typeface="+mj-lt"/>
              <a:buAutoNum type="romanUcPeriod"/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3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190500" y="190500"/>
            <a:ext cx="8686800" cy="576072"/>
          </a:xfrm>
          <a:prstGeom prst="rect">
            <a:avLst/>
          </a:prstGeom>
        </p:spPr>
        <p:txBody>
          <a:bodyPr lIns="137160" anchor="ctr" anchorCtr="0"/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90500" y="1145406"/>
            <a:ext cx="8534400" cy="5064894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2"/>
              </a:buClr>
              <a:buFont typeface="Century Gothic" panose="020B0502020202020204" pitchFamily="34" charset="0"/>
              <a:buChar char="+"/>
              <a:defRPr sz="2400" b="1">
                <a:solidFill>
                  <a:schemeClr val="tx2"/>
                </a:solidFill>
              </a:defRPr>
            </a:lvl1pPr>
            <a:lvl2pPr marL="6858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2pPr>
            <a:lvl3pPr marL="1143000" indent="-228600">
              <a:buClr>
                <a:schemeClr val="accent2"/>
              </a:buClr>
              <a:buFont typeface="Century Gothic" panose="020B0502020202020204" pitchFamily="34" charset="0"/>
              <a:buChar char="–"/>
              <a:defRPr sz="1800">
                <a:solidFill>
                  <a:schemeClr val="tx2"/>
                </a:solidFill>
              </a:defRPr>
            </a:lvl3pPr>
            <a:lvl4pPr marL="1600200" indent="-228600">
              <a:buClr>
                <a:schemeClr val="accent2"/>
              </a:buClr>
              <a:buFont typeface="Century Gothic" panose="020B0502020202020204" pitchFamily="34" charset="0"/>
              <a:buChar char="+"/>
              <a:defRPr sz="1600">
                <a:solidFill>
                  <a:schemeClr val="tx2"/>
                </a:solidFill>
              </a:defRPr>
            </a:lvl4pPr>
            <a:lvl5pPr marL="2057400" indent="-228600">
              <a:buClr>
                <a:schemeClr val="accent2"/>
              </a:buClr>
              <a:buFont typeface="Courier New" panose="02070309020205020404" pitchFamily="49" charset="0"/>
              <a:buChar char="o"/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25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Sub NO 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190500" y="190500"/>
            <a:ext cx="8686800" cy="576072"/>
          </a:xfrm>
          <a:prstGeom prst="rect">
            <a:avLst/>
          </a:prstGeom>
        </p:spPr>
        <p:txBody>
          <a:bodyPr lIns="137160" anchor="ctr" anchorCtr="0"/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90500" y="962025"/>
            <a:ext cx="8686800" cy="4114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90500" y="1370565"/>
            <a:ext cx="86868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 userDrawn="1"/>
        </p:nvSpPr>
        <p:spPr>
          <a:xfrm>
            <a:off x="1" y="190500"/>
            <a:ext cx="190500" cy="5795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9048206" y="1"/>
            <a:ext cx="95794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8521700" y="6473146"/>
            <a:ext cx="355600" cy="253916"/>
          </a:xfrm>
          <a:prstGeom prst="rect">
            <a:avLst/>
          </a:prstGeom>
          <a:noFill/>
        </p:spPr>
        <p:txBody>
          <a:bodyPr wrap="square" rIns="0" rtlCol="0" anchor="ctr">
            <a:spAutoFit/>
          </a:bodyPr>
          <a:lstStyle/>
          <a:p>
            <a:pPr algn="r"/>
            <a:fld id="{199A90E5-D365-4930-A477-41E2176A715F}" type="slidenum">
              <a:rPr lang="en-US" sz="1050" smtClean="0">
                <a:solidFill>
                  <a:srgbClr val="3A3838"/>
                </a:solidFill>
              </a:rPr>
              <a:pPr algn="r"/>
              <a:t>‹#›</a:t>
            </a:fld>
            <a:endParaRPr lang="en-US" sz="1200" dirty="0">
              <a:solidFill>
                <a:srgbClr val="3A3838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1" y="6222683"/>
            <a:ext cx="1884358" cy="457200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4517829" y="6251228"/>
            <a:ext cx="40486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200" b="1" dirty="0" smtClean="0">
                <a:solidFill>
                  <a:srgbClr val="F37120"/>
                </a:solidFill>
                <a:latin typeface="Lato" panose="020F0502020204030203" pitchFamily="34" charset="0"/>
                <a:ea typeface="Chalkboard" charset="0"/>
                <a:cs typeface="Lato" panose="020F0502020204030203" pitchFamily="34" charset="0"/>
              </a:rPr>
              <a:t>Passion – </a:t>
            </a:r>
            <a:r>
              <a:rPr lang="en-US" sz="2200" b="1" dirty="0" smtClean="0">
                <a:solidFill>
                  <a:srgbClr val="D01F29"/>
                </a:solidFill>
                <a:latin typeface="Lato" panose="020F0502020204030203" pitchFamily="34" charset="0"/>
                <a:ea typeface="Chalkboard" charset="0"/>
                <a:cs typeface="Lato" panose="020F0502020204030203" pitchFamily="34" charset="0"/>
              </a:rPr>
              <a:t>Precision </a:t>
            </a:r>
            <a:r>
              <a:rPr lang="en-US" sz="2200" b="1" dirty="0" smtClean="0">
                <a:solidFill>
                  <a:srgbClr val="585858"/>
                </a:solidFill>
                <a:latin typeface="Lato" panose="020F0502020204030203" pitchFamily="34" charset="0"/>
                <a:ea typeface="Chalkboard" charset="0"/>
                <a:cs typeface="Lato" panose="020F0502020204030203" pitchFamily="34" charset="0"/>
              </a:rPr>
              <a:t>– Platform </a:t>
            </a:r>
          </a:p>
        </p:txBody>
      </p:sp>
    </p:spTree>
    <p:extLst>
      <p:ext uri="{BB962C8B-B14F-4D97-AF65-F5344CB8AC3E}">
        <p14:creationId xmlns:p14="http://schemas.microsoft.com/office/powerpoint/2010/main" val="176151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NO 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190500" y="190500"/>
            <a:ext cx="8686800" cy="576072"/>
          </a:xfrm>
          <a:prstGeom prst="rect">
            <a:avLst/>
          </a:prstGeom>
        </p:spPr>
        <p:txBody>
          <a:bodyPr lIns="137160" anchor="ctr" anchorCtr="0"/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" y="190500"/>
            <a:ext cx="190500" cy="5795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9048206" y="1"/>
            <a:ext cx="95794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8521700" y="6473146"/>
            <a:ext cx="355600" cy="253916"/>
          </a:xfrm>
          <a:prstGeom prst="rect">
            <a:avLst/>
          </a:prstGeom>
          <a:noFill/>
        </p:spPr>
        <p:txBody>
          <a:bodyPr wrap="square" rIns="0" rtlCol="0" anchor="ctr">
            <a:spAutoFit/>
          </a:bodyPr>
          <a:lstStyle/>
          <a:p>
            <a:pPr algn="r"/>
            <a:fld id="{199A90E5-D365-4930-A477-41E2176A715F}" type="slidenum">
              <a:rPr lang="en-US" sz="1050" smtClean="0">
                <a:solidFill>
                  <a:srgbClr val="3A3838"/>
                </a:solidFill>
              </a:rPr>
              <a:pPr algn="r"/>
              <a:t>‹#›</a:t>
            </a:fld>
            <a:endParaRPr lang="en-US" sz="1200" dirty="0">
              <a:solidFill>
                <a:srgbClr val="3A3838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1" y="6222683"/>
            <a:ext cx="1884358" cy="45720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4517829" y="6251228"/>
            <a:ext cx="40486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200" b="1" dirty="0" smtClean="0">
                <a:solidFill>
                  <a:srgbClr val="F37120"/>
                </a:solidFill>
                <a:latin typeface="Lato" panose="020F0502020204030203" pitchFamily="34" charset="0"/>
                <a:ea typeface="Chalkboard" charset="0"/>
                <a:cs typeface="Lato" panose="020F0502020204030203" pitchFamily="34" charset="0"/>
              </a:rPr>
              <a:t>Passion – </a:t>
            </a:r>
            <a:r>
              <a:rPr lang="en-US" sz="2200" b="1" dirty="0" smtClean="0">
                <a:solidFill>
                  <a:srgbClr val="D01F29"/>
                </a:solidFill>
                <a:latin typeface="Lato" panose="020F0502020204030203" pitchFamily="34" charset="0"/>
                <a:ea typeface="Chalkboard" charset="0"/>
                <a:cs typeface="Lato" panose="020F0502020204030203" pitchFamily="34" charset="0"/>
              </a:rPr>
              <a:t>Precision </a:t>
            </a:r>
            <a:r>
              <a:rPr lang="en-US" sz="2200" b="1" dirty="0" smtClean="0">
                <a:solidFill>
                  <a:srgbClr val="585858"/>
                </a:solidFill>
                <a:latin typeface="Lato" panose="020F0502020204030203" pitchFamily="34" charset="0"/>
                <a:ea typeface="Chalkboard" charset="0"/>
                <a:cs typeface="Lato" panose="020F0502020204030203" pitchFamily="34" charset="0"/>
              </a:rPr>
              <a:t>– Platform </a:t>
            </a:r>
          </a:p>
        </p:txBody>
      </p:sp>
    </p:spTree>
    <p:extLst>
      <p:ext uri="{BB962C8B-B14F-4D97-AF65-F5344CB8AC3E}">
        <p14:creationId xmlns:p14="http://schemas.microsoft.com/office/powerpoint/2010/main" val="46284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190500" y="190500"/>
            <a:ext cx="8686800" cy="576072"/>
          </a:xfrm>
          <a:prstGeom prst="rect">
            <a:avLst/>
          </a:prstGeom>
        </p:spPr>
        <p:txBody>
          <a:bodyPr lIns="137160" anchor="ctr" anchorCtr="0"/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90500" y="962025"/>
            <a:ext cx="8686800" cy="4114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4" name="Content Placeholder 8"/>
          <p:cNvSpPr>
            <a:spLocks noGrp="1"/>
          </p:cNvSpPr>
          <p:nvPr>
            <p:ph sz="quarter" idx="33" hasCustomPrompt="1"/>
          </p:nvPr>
        </p:nvSpPr>
        <p:spPr>
          <a:xfrm>
            <a:off x="190501" y="2016124"/>
            <a:ext cx="4206240" cy="4270375"/>
          </a:xfrm>
          <a:prstGeom prst="rect">
            <a:avLst/>
          </a:prstGeom>
        </p:spPr>
        <p:txBody>
          <a:bodyPr bIns="45720" anchor="t" anchorCtr="0"/>
          <a:lstStyle>
            <a:lvl1pPr marL="0" indent="0" algn="l">
              <a:buClr>
                <a:schemeClr val="accent1"/>
              </a:buClr>
              <a:buFont typeface="Arial" panose="020B0604020202020204" pitchFamily="34" charset="0"/>
              <a:buNone/>
              <a:defRPr sz="12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190500" y="1489075"/>
            <a:ext cx="4206240" cy="411480"/>
          </a:xfrm>
          <a:prstGeom prst="rect">
            <a:avLst/>
          </a:prstGeo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b="1" kern="1200" dirty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90499" y="1900555"/>
            <a:ext cx="420624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8"/>
          <p:cNvSpPr>
            <a:spLocks noGrp="1"/>
          </p:cNvSpPr>
          <p:nvPr>
            <p:ph sz="quarter" idx="35" hasCustomPrompt="1"/>
          </p:nvPr>
        </p:nvSpPr>
        <p:spPr>
          <a:xfrm>
            <a:off x="4671060" y="2016438"/>
            <a:ext cx="4206240" cy="4270062"/>
          </a:xfrm>
          <a:prstGeom prst="rect">
            <a:avLst/>
          </a:prstGeom>
        </p:spPr>
        <p:txBody>
          <a:bodyPr bIns="45720" anchor="t" anchorCtr="0"/>
          <a:lstStyle>
            <a:lvl1pPr marL="0" indent="0" algn="l">
              <a:buClr>
                <a:schemeClr val="accent1"/>
              </a:buClr>
              <a:buFont typeface="Arial" panose="020B0604020202020204" pitchFamily="34" charset="0"/>
              <a:buNone/>
              <a:defRPr sz="12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4671059" y="1489075"/>
            <a:ext cx="4206240" cy="411480"/>
          </a:xfrm>
          <a:prstGeom prst="rect">
            <a:avLst/>
          </a:prstGeo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b="1" kern="1200" dirty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4671058" y="1900555"/>
            <a:ext cx="420624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190500" y="1370565"/>
            <a:ext cx="8686800" cy="294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64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/>
      <p:bldP spid="18" grpId="0" build="p"/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rporat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19"/>
          <p:cNvGrpSpPr>
            <a:grpSpLocks noChangeAspect="1"/>
          </p:cNvGrpSpPr>
          <p:nvPr userDrawn="1"/>
        </p:nvGrpSpPr>
        <p:grpSpPr bwMode="auto">
          <a:xfrm>
            <a:off x="2327274" y="0"/>
            <a:ext cx="6843219" cy="5450305"/>
            <a:chOff x="1466" y="0"/>
            <a:chExt cx="4311" cy="4347"/>
          </a:xfrm>
          <a:solidFill>
            <a:srgbClr val="585858"/>
          </a:solidFill>
        </p:grpSpPr>
        <p:sp>
          <p:nvSpPr>
            <p:cNvPr id="29" name="Freeform 20"/>
            <p:cNvSpPr>
              <a:spLocks/>
            </p:cNvSpPr>
            <p:nvPr userDrawn="1"/>
          </p:nvSpPr>
          <p:spPr bwMode="auto">
            <a:xfrm>
              <a:off x="1466" y="0"/>
              <a:ext cx="4300" cy="4345"/>
            </a:xfrm>
            <a:custGeom>
              <a:avLst/>
              <a:gdLst>
                <a:gd name="T0" fmla="*/ 7837 w 8557"/>
                <a:gd name="T1" fmla="*/ 0 h 8644"/>
                <a:gd name="T2" fmla="*/ 0 w 8557"/>
                <a:gd name="T3" fmla="*/ 8640 h 8644"/>
                <a:gd name="T4" fmla="*/ 1956 w 8557"/>
                <a:gd name="T5" fmla="*/ 8644 h 8644"/>
                <a:gd name="T6" fmla="*/ 8557 w 8557"/>
                <a:gd name="T7" fmla="*/ 1732 h 8644"/>
                <a:gd name="T8" fmla="*/ 8557 w 8557"/>
                <a:gd name="T9" fmla="*/ 0 h 8644"/>
                <a:gd name="T10" fmla="*/ 7837 w 8557"/>
                <a:gd name="T11" fmla="*/ 0 h 8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57" h="8644">
                  <a:moveTo>
                    <a:pt x="7837" y="0"/>
                  </a:moveTo>
                  <a:cubicBezTo>
                    <a:pt x="7837" y="0"/>
                    <a:pt x="7873" y="6657"/>
                    <a:pt x="0" y="8640"/>
                  </a:cubicBezTo>
                  <a:cubicBezTo>
                    <a:pt x="1956" y="8644"/>
                    <a:pt x="1956" y="8644"/>
                    <a:pt x="1956" y="8644"/>
                  </a:cubicBezTo>
                  <a:cubicBezTo>
                    <a:pt x="1956" y="8644"/>
                    <a:pt x="7177" y="7596"/>
                    <a:pt x="8557" y="1732"/>
                  </a:cubicBezTo>
                  <a:cubicBezTo>
                    <a:pt x="8557" y="0"/>
                    <a:pt x="8557" y="0"/>
                    <a:pt x="8557" y="0"/>
                  </a:cubicBezTo>
                  <a:lnTo>
                    <a:pt x="78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0" name="Freeform 21"/>
            <p:cNvSpPr>
              <a:spLocks/>
            </p:cNvSpPr>
            <p:nvPr userDrawn="1"/>
          </p:nvSpPr>
          <p:spPr bwMode="auto">
            <a:xfrm>
              <a:off x="3277" y="1603"/>
              <a:ext cx="2500" cy="2744"/>
            </a:xfrm>
            <a:custGeom>
              <a:avLst/>
              <a:gdLst>
                <a:gd name="T0" fmla="*/ 4951 w 4974"/>
                <a:gd name="T1" fmla="*/ 0 h 5458"/>
                <a:gd name="T2" fmla="*/ 0 w 4974"/>
                <a:gd name="T3" fmla="*/ 5452 h 5458"/>
                <a:gd name="T4" fmla="*/ 1236 w 4974"/>
                <a:gd name="T5" fmla="*/ 5458 h 5458"/>
                <a:gd name="T6" fmla="*/ 4964 w 4974"/>
                <a:gd name="T7" fmla="*/ 2077 h 5458"/>
                <a:gd name="T8" fmla="*/ 4964 w 4974"/>
                <a:gd name="T9" fmla="*/ 351 h 5458"/>
                <a:gd name="T10" fmla="*/ 4951 w 4974"/>
                <a:gd name="T11" fmla="*/ 0 h 5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74" h="5458">
                  <a:moveTo>
                    <a:pt x="4951" y="0"/>
                  </a:moveTo>
                  <a:cubicBezTo>
                    <a:pt x="4951" y="0"/>
                    <a:pt x="4974" y="4199"/>
                    <a:pt x="0" y="5452"/>
                  </a:cubicBezTo>
                  <a:cubicBezTo>
                    <a:pt x="1236" y="5458"/>
                    <a:pt x="1236" y="5458"/>
                    <a:pt x="1236" y="5458"/>
                  </a:cubicBezTo>
                  <a:cubicBezTo>
                    <a:pt x="1236" y="5458"/>
                    <a:pt x="4244" y="4946"/>
                    <a:pt x="4964" y="2077"/>
                  </a:cubicBezTo>
                  <a:cubicBezTo>
                    <a:pt x="4964" y="351"/>
                    <a:pt x="4964" y="351"/>
                    <a:pt x="4964" y="351"/>
                  </a:cubicBezTo>
                  <a:lnTo>
                    <a:pt x="49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2" name="Group 24"/>
          <p:cNvGrpSpPr>
            <a:grpSpLocks noChangeAspect="1"/>
          </p:cNvGrpSpPr>
          <p:nvPr userDrawn="1"/>
        </p:nvGrpSpPr>
        <p:grpSpPr bwMode="auto">
          <a:xfrm>
            <a:off x="0" y="2614953"/>
            <a:ext cx="4740442" cy="2924623"/>
            <a:chOff x="0" y="2462"/>
            <a:chExt cx="3044" cy="1878"/>
          </a:xfrm>
          <a:solidFill>
            <a:schemeClr val="accent2"/>
          </a:solidFill>
        </p:grpSpPr>
        <p:sp>
          <p:nvSpPr>
            <p:cNvPr id="34" name="Freeform 25"/>
            <p:cNvSpPr>
              <a:spLocks/>
            </p:cNvSpPr>
            <p:nvPr userDrawn="1"/>
          </p:nvSpPr>
          <p:spPr bwMode="auto">
            <a:xfrm>
              <a:off x="0" y="2462"/>
              <a:ext cx="3044" cy="1878"/>
            </a:xfrm>
            <a:custGeom>
              <a:avLst/>
              <a:gdLst>
                <a:gd name="T0" fmla="*/ 0 w 8131"/>
                <a:gd name="T1" fmla="*/ 0 h 5013"/>
                <a:gd name="T2" fmla="*/ 8131 w 8131"/>
                <a:gd name="T3" fmla="*/ 5005 h 5013"/>
                <a:gd name="T4" fmla="*/ 6568 w 8131"/>
                <a:gd name="T5" fmla="*/ 5007 h 5013"/>
                <a:gd name="T6" fmla="*/ 0 w 8131"/>
                <a:gd name="T7" fmla="*/ 1296 h 5013"/>
                <a:gd name="T8" fmla="*/ 0 w 8131"/>
                <a:gd name="T9" fmla="*/ 232 h 5013"/>
                <a:gd name="T10" fmla="*/ 0 w 8131"/>
                <a:gd name="T11" fmla="*/ 0 h 5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31" h="5013">
                  <a:moveTo>
                    <a:pt x="0" y="0"/>
                  </a:moveTo>
                  <a:cubicBezTo>
                    <a:pt x="0" y="0"/>
                    <a:pt x="1643" y="3853"/>
                    <a:pt x="8131" y="5005"/>
                  </a:cubicBezTo>
                  <a:cubicBezTo>
                    <a:pt x="6568" y="5007"/>
                    <a:pt x="6568" y="5007"/>
                    <a:pt x="6568" y="5007"/>
                  </a:cubicBezTo>
                  <a:cubicBezTo>
                    <a:pt x="6568" y="5007"/>
                    <a:pt x="3071" y="5013"/>
                    <a:pt x="0" y="1296"/>
                  </a:cubicBezTo>
                  <a:cubicBezTo>
                    <a:pt x="0" y="232"/>
                    <a:pt x="0" y="232"/>
                    <a:pt x="0" y="23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5" name="Freeform 26"/>
            <p:cNvSpPr>
              <a:spLocks/>
            </p:cNvSpPr>
            <p:nvPr userDrawn="1"/>
          </p:nvSpPr>
          <p:spPr bwMode="auto">
            <a:xfrm>
              <a:off x="0" y="3207"/>
              <a:ext cx="1680" cy="1130"/>
            </a:xfrm>
            <a:custGeom>
              <a:avLst/>
              <a:gdLst>
                <a:gd name="T0" fmla="*/ 0 w 2303"/>
                <a:gd name="T1" fmla="*/ 0 h 1548"/>
                <a:gd name="T2" fmla="*/ 2303 w 2303"/>
                <a:gd name="T3" fmla="*/ 1548 h 1548"/>
                <a:gd name="T4" fmla="*/ 0 w 2303"/>
                <a:gd name="T5" fmla="*/ 1548 h 1548"/>
                <a:gd name="T6" fmla="*/ 0 w 2303"/>
                <a:gd name="T7" fmla="*/ 0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3" h="1548">
                  <a:moveTo>
                    <a:pt x="0" y="0"/>
                  </a:moveTo>
                  <a:cubicBezTo>
                    <a:pt x="0" y="0"/>
                    <a:pt x="707" y="1332"/>
                    <a:pt x="2303" y="1548"/>
                  </a:cubicBezTo>
                  <a:cubicBezTo>
                    <a:pt x="0" y="1548"/>
                    <a:pt x="0" y="1548"/>
                    <a:pt x="0" y="1548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Group 24"/>
          <p:cNvGrpSpPr>
            <a:grpSpLocks noChangeAspect="1"/>
          </p:cNvGrpSpPr>
          <p:nvPr userDrawn="1"/>
        </p:nvGrpSpPr>
        <p:grpSpPr bwMode="auto">
          <a:xfrm rot="10800000">
            <a:off x="4321174" y="-11063"/>
            <a:ext cx="4831857" cy="2981021"/>
            <a:chOff x="0" y="2462"/>
            <a:chExt cx="3044" cy="1878"/>
          </a:xfrm>
          <a:solidFill>
            <a:srgbClr val="D01F29"/>
          </a:solidFill>
        </p:grpSpPr>
        <p:sp>
          <p:nvSpPr>
            <p:cNvPr id="43" name="Freeform 25"/>
            <p:cNvSpPr>
              <a:spLocks/>
            </p:cNvSpPr>
            <p:nvPr userDrawn="1"/>
          </p:nvSpPr>
          <p:spPr bwMode="auto">
            <a:xfrm>
              <a:off x="0" y="2462"/>
              <a:ext cx="3044" cy="1878"/>
            </a:xfrm>
            <a:custGeom>
              <a:avLst/>
              <a:gdLst>
                <a:gd name="T0" fmla="*/ 0 w 8131"/>
                <a:gd name="T1" fmla="*/ 0 h 5013"/>
                <a:gd name="T2" fmla="*/ 8131 w 8131"/>
                <a:gd name="T3" fmla="*/ 5005 h 5013"/>
                <a:gd name="T4" fmla="*/ 6568 w 8131"/>
                <a:gd name="T5" fmla="*/ 5007 h 5013"/>
                <a:gd name="T6" fmla="*/ 0 w 8131"/>
                <a:gd name="T7" fmla="*/ 1296 h 5013"/>
                <a:gd name="T8" fmla="*/ 0 w 8131"/>
                <a:gd name="T9" fmla="*/ 232 h 5013"/>
                <a:gd name="T10" fmla="*/ 0 w 8131"/>
                <a:gd name="T11" fmla="*/ 0 h 5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31" h="5013">
                  <a:moveTo>
                    <a:pt x="0" y="0"/>
                  </a:moveTo>
                  <a:cubicBezTo>
                    <a:pt x="0" y="0"/>
                    <a:pt x="1643" y="3853"/>
                    <a:pt x="8131" y="5005"/>
                  </a:cubicBezTo>
                  <a:cubicBezTo>
                    <a:pt x="6568" y="5007"/>
                    <a:pt x="6568" y="5007"/>
                    <a:pt x="6568" y="5007"/>
                  </a:cubicBezTo>
                  <a:cubicBezTo>
                    <a:pt x="6568" y="5007"/>
                    <a:pt x="3071" y="5013"/>
                    <a:pt x="0" y="1296"/>
                  </a:cubicBezTo>
                  <a:cubicBezTo>
                    <a:pt x="0" y="232"/>
                    <a:pt x="0" y="232"/>
                    <a:pt x="0" y="23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4" name="Freeform 26"/>
            <p:cNvSpPr>
              <a:spLocks/>
            </p:cNvSpPr>
            <p:nvPr userDrawn="1"/>
          </p:nvSpPr>
          <p:spPr bwMode="auto">
            <a:xfrm>
              <a:off x="0" y="3757"/>
              <a:ext cx="862" cy="580"/>
            </a:xfrm>
            <a:custGeom>
              <a:avLst/>
              <a:gdLst>
                <a:gd name="T0" fmla="*/ 0 w 2303"/>
                <a:gd name="T1" fmla="*/ 0 h 1548"/>
                <a:gd name="T2" fmla="*/ 2303 w 2303"/>
                <a:gd name="T3" fmla="*/ 1548 h 1548"/>
                <a:gd name="T4" fmla="*/ 0 w 2303"/>
                <a:gd name="T5" fmla="*/ 1548 h 1548"/>
                <a:gd name="T6" fmla="*/ 0 w 2303"/>
                <a:gd name="T7" fmla="*/ 0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3" h="1548">
                  <a:moveTo>
                    <a:pt x="0" y="0"/>
                  </a:moveTo>
                  <a:cubicBezTo>
                    <a:pt x="0" y="0"/>
                    <a:pt x="707" y="1332"/>
                    <a:pt x="2303" y="1548"/>
                  </a:cubicBezTo>
                  <a:cubicBezTo>
                    <a:pt x="0" y="1548"/>
                    <a:pt x="0" y="1548"/>
                    <a:pt x="0" y="1548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0" y="5447796"/>
            <a:ext cx="9144001" cy="1417976"/>
            <a:chOff x="-1" y="5447796"/>
            <a:chExt cx="9144001" cy="1417976"/>
          </a:xfrm>
        </p:grpSpPr>
        <p:sp>
          <p:nvSpPr>
            <p:cNvPr id="22" name="Rectangle 21"/>
            <p:cNvSpPr/>
            <p:nvPr userDrawn="1"/>
          </p:nvSpPr>
          <p:spPr>
            <a:xfrm>
              <a:off x="-1" y="5450305"/>
              <a:ext cx="9144001" cy="141546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-1" y="5447796"/>
              <a:ext cx="9144001" cy="14799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41" name="Text Placeholder 37"/>
          <p:cNvSpPr>
            <a:spLocks noGrp="1"/>
          </p:cNvSpPr>
          <p:nvPr>
            <p:ph type="body" sz="quarter" idx="11" hasCustomPrompt="1"/>
          </p:nvPr>
        </p:nvSpPr>
        <p:spPr>
          <a:xfrm>
            <a:off x="372029" y="6286500"/>
            <a:ext cx="6485969" cy="408598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4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45" name="Text Placeholder 37"/>
          <p:cNvSpPr>
            <a:spLocks noGrp="1"/>
          </p:cNvSpPr>
          <p:nvPr>
            <p:ph type="body" sz="quarter" idx="10" hasCustomPrompt="1"/>
          </p:nvPr>
        </p:nvSpPr>
        <p:spPr>
          <a:xfrm>
            <a:off x="372030" y="5729142"/>
            <a:ext cx="8278675" cy="557358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3200" b="1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46" name="Text Placeholder 37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0" y="6286500"/>
            <a:ext cx="1792705" cy="408598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8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cxnSp>
        <p:nvCxnSpPr>
          <p:cNvPr id="47" name="Straight Connector 46"/>
          <p:cNvCxnSpPr/>
          <p:nvPr userDrawn="1"/>
        </p:nvCxnSpPr>
        <p:spPr>
          <a:xfrm>
            <a:off x="6858000" y="6286500"/>
            <a:ext cx="0" cy="408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744" y="923544"/>
            <a:ext cx="5653073" cy="1371600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1676269" y="2470520"/>
            <a:ext cx="57000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3200" b="1" dirty="0" smtClean="0">
                <a:solidFill>
                  <a:srgbClr val="F37120"/>
                </a:solidFill>
                <a:latin typeface="Lato" panose="020F0502020204030203" pitchFamily="34" charset="0"/>
                <a:ea typeface="Chalkboard" charset="0"/>
                <a:cs typeface="Lato" panose="020F0502020204030203" pitchFamily="34" charset="0"/>
              </a:rPr>
              <a:t>Passion – </a:t>
            </a:r>
            <a:r>
              <a:rPr lang="en-US" sz="3200" b="1" dirty="0" smtClean="0">
                <a:solidFill>
                  <a:srgbClr val="D01F29"/>
                </a:solidFill>
                <a:latin typeface="Lato" panose="020F0502020204030203" pitchFamily="34" charset="0"/>
                <a:ea typeface="Chalkboard" charset="0"/>
                <a:cs typeface="Lato" panose="020F0502020204030203" pitchFamily="34" charset="0"/>
              </a:rPr>
              <a:t>Precision </a:t>
            </a:r>
            <a:r>
              <a:rPr lang="en-US" sz="3200" b="1" dirty="0" smtClean="0">
                <a:solidFill>
                  <a:srgbClr val="585858"/>
                </a:solidFill>
                <a:latin typeface="Lato" panose="020F0502020204030203" pitchFamily="34" charset="0"/>
                <a:ea typeface="Chalkboard" charset="0"/>
                <a:cs typeface="Lato" panose="020F0502020204030203" pitchFamily="34" charset="0"/>
              </a:rPr>
              <a:t>– Platform</a:t>
            </a:r>
          </a:p>
        </p:txBody>
      </p:sp>
    </p:spTree>
    <p:extLst>
      <p:ext uri="{BB962C8B-B14F-4D97-AF65-F5344CB8AC3E}">
        <p14:creationId xmlns:p14="http://schemas.microsoft.com/office/powerpoint/2010/main" val="317897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ENDIX B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313196" y="771525"/>
            <a:ext cx="6417803" cy="587376"/>
          </a:xfrm>
          <a:prstGeom prst="rect">
            <a:avLst/>
          </a:prstGeom>
        </p:spPr>
        <p:txBody>
          <a:bodyPr lIns="137160" anchor="t" anchorCtr="0"/>
          <a:lstStyle>
            <a:lvl1pPr marL="0" indent="0" algn="l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APPENDIX</a:t>
            </a:r>
          </a:p>
        </p:txBody>
      </p:sp>
      <p:grpSp>
        <p:nvGrpSpPr>
          <p:cNvPr id="10" name="Group 19"/>
          <p:cNvGrpSpPr>
            <a:grpSpLocks noChangeAspect="1"/>
          </p:cNvGrpSpPr>
          <p:nvPr userDrawn="1"/>
        </p:nvGrpSpPr>
        <p:grpSpPr bwMode="auto">
          <a:xfrm>
            <a:off x="2327274" y="1"/>
            <a:ext cx="6843219" cy="6858000"/>
            <a:chOff x="1466" y="0"/>
            <a:chExt cx="4311" cy="4347"/>
          </a:xfrm>
        </p:grpSpPr>
        <p:sp>
          <p:nvSpPr>
            <p:cNvPr id="11" name="Freeform 20"/>
            <p:cNvSpPr>
              <a:spLocks/>
            </p:cNvSpPr>
            <p:nvPr userDrawn="1"/>
          </p:nvSpPr>
          <p:spPr bwMode="auto">
            <a:xfrm>
              <a:off x="1466" y="0"/>
              <a:ext cx="4300" cy="4345"/>
            </a:xfrm>
            <a:custGeom>
              <a:avLst/>
              <a:gdLst>
                <a:gd name="T0" fmla="*/ 7837 w 8557"/>
                <a:gd name="T1" fmla="*/ 0 h 8644"/>
                <a:gd name="T2" fmla="*/ 0 w 8557"/>
                <a:gd name="T3" fmla="*/ 8640 h 8644"/>
                <a:gd name="T4" fmla="*/ 1956 w 8557"/>
                <a:gd name="T5" fmla="*/ 8644 h 8644"/>
                <a:gd name="T6" fmla="*/ 8557 w 8557"/>
                <a:gd name="T7" fmla="*/ 1732 h 8644"/>
                <a:gd name="T8" fmla="*/ 8557 w 8557"/>
                <a:gd name="T9" fmla="*/ 0 h 8644"/>
                <a:gd name="T10" fmla="*/ 7837 w 8557"/>
                <a:gd name="T11" fmla="*/ 0 h 8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57" h="8644">
                  <a:moveTo>
                    <a:pt x="7837" y="0"/>
                  </a:moveTo>
                  <a:cubicBezTo>
                    <a:pt x="7837" y="0"/>
                    <a:pt x="7873" y="6657"/>
                    <a:pt x="0" y="8640"/>
                  </a:cubicBezTo>
                  <a:cubicBezTo>
                    <a:pt x="1956" y="8644"/>
                    <a:pt x="1956" y="8644"/>
                    <a:pt x="1956" y="8644"/>
                  </a:cubicBezTo>
                  <a:cubicBezTo>
                    <a:pt x="1956" y="8644"/>
                    <a:pt x="7177" y="7596"/>
                    <a:pt x="8557" y="1732"/>
                  </a:cubicBezTo>
                  <a:cubicBezTo>
                    <a:pt x="8557" y="0"/>
                    <a:pt x="8557" y="0"/>
                    <a:pt x="8557" y="0"/>
                  </a:cubicBezTo>
                  <a:lnTo>
                    <a:pt x="7837" y="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" name="Freeform 21"/>
            <p:cNvSpPr>
              <a:spLocks/>
            </p:cNvSpPr>
            <p:nvPr userDrawn="1"/>
          </p:nvSpPr>
          <p:spPr bwMode="auto">
            <a:xfrm>
              <a:off x="3277" y="1603"/>
              <a:ext cx="2500" cy="2744"/>
            </a:xfrm>
            <a:custGeom>
              <a:avLst/>
              <a:gdLst>
                <a:gd name="T0" fmla="*/ 4951 w 4974"/>
                <a:gd name="T1" fmla="*/ 0 h 5458"/>
                <a:gd name="T2" fmla="*/ 0 w 4974"/>
                <a:gd name="T3" fmla="*/ 5452 h 5458"/>
                <a:gd name="T4" fmla="*/ 1236 w 4974"/>
                <a:gd name="T5" fmla="*/ 5458 h 5458"/>
                <a:gd name="T6" fmla="*/ 4964 w 4974"/>
                <a:gd name="T7" fmla="*/ 2077 h 5458"/>
                <a:gd name="T8" fmla="*/ 4964 w 4974"/>
                <a:gd name="T9" fmla="*/ 351 h 5458"/>
                <a:gd name="T10" fmla="*/ 4951 w 4974"/>
                <a:gd name="T11" fmla="*/ 0 h 5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74" h="5458">
                  <a:moveTo>
                    <a:pt x="4951" y="0"/>
                  </a:moveTo>
                  <a:cubicBezTo>
                    <a:pt x="4951" y="0"/>
                    <a:pt x="4974" y="4199"/>
                    <a:pt x="0" y="5452"/>
                  </a:cubicBezTo>
                  <a:cubicBezTo>
                    <a:pt x="1236" y="5458"/>
                    <a:pt x="1236" y="5458"/>
                    <a:pt x="1236" y="5458"/>
                  </a:cubicBezTo>
                  <a:cubicBezTo>
                    <a:pt x="1236" y="5458"/>
                    <a:pt x="4244" y="4946"/>
                    <a:pt x="4964" y="2077"/>
                  </a:cubicBezTo>
                  <a:cubicBezTo>
                    <a:pt x="4964" y="351"/>
                    <a:pt x="4964" y="351"/>
                    <a:pt x="4964" y="351"/>
                  </a:cubicBezTo>
                  <a:lnTo>
                    <a:pt x="4951" y="0"/>
                  </a:ln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Group 24"/>
          <p:cNvGrpSpPr>
            <a:grpSpLocks noChangeAspect="1"/>
          </p:cNvGrpSpPr>
          <p:nvPr userDrawn="1"/>
        </p:nvGrpSpPr>
        <p:grpSpPr bwMode="auto">
          <a:xfrm>
            <a:off x="0" y="3933377"/>
            <a:ext cx="4740442" cy="2924623"/>
            <a:chOff x="0" y="2462"/>
            <a:chExt cx="3044" cy="1878"/>
          </a:xfrm>
        </p:grpSpPr>
        <p:sp>
          <p:nvSpPr>
            <p:cNvPr id="14" name="Freeform 25"/>
            <p:cNvSpPr>
              <a:spLocks/>
            </p:cNvSpPr>
            <p:nvPr userDrawn="1"/>
          </p:nvSpPr>
          <p:spPr bwMode="auto">
            <a:xfrm>
              <a:off x="0" y="2462"/>
              <a:ext cx="3044" cy="1878"/>
            </a:xfrm>
            <a:custGeom>
              <a:avLst/>
              <a:gdLst>
                <a:gd name="T0" fmla="*/ 0 w 8131"/>
                <a:gd name="T1" fmla="*/ 0 h 5013"/>
                <a:gd name="T2" fmla="*/ 8131 w 8131"/>
                <a:gd name="T3" fmla="*/ 5005 h 5013"/>
                <a:gd name="T4" fmla="*/ 6568 w 8131"/>
                <a:gd name="T5" fmla="*/ 5007 h 5013"/>
                <a:gd name="T6" fmla="*/ 0 w 8131"/>
                <a:gd name="T7" fmla="*/ 1296 h 5013"/>
                <a:gd name="T8" fmla="*/ 0 w 8131"/>
                <a:gd name="T9" fmla="*/ 232 h 5013"/>
                <a:gd name="T10" fmla="*/ 0 w 8131"/>
                <a:gd name="T11" fmla="*/ 0 h 5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31" h="5013">
                  <a:moveTo>
                    <a:pt x="0" y="0"/>
                  </a:moveTo>
                  <a:cubicBezTo>
                    <a:pt x="0" y="0"/>
                    <a:pt x="1643" y="3853"/>
                    <a:pt x="8131" y="5005"/>
                  </a:cubicBezTo>
                  <a:cubicBezTo>
                    <a:pt x="6568" y="5007"/>
                    <a:pt x="6568" y="5007"/>
                    <a:pt x="6568" y="5007"/>
                  </a:cubicBezTo>
                  <a:cubicBezTo>
                    <a:pt x="6568" y="5007"/>
                    <a:pt x="3071" y="5013"/>
                    <a:pt x="0" y="1296"/>
                  </a:cubicBezTo>
                  <a:cubicBezTo>
                    <a:pt x="0" y="232"/>
                    <a:pt x="0" y="232"/>
                    <a:pt x="0" y="2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5" name="Freeform 26"/>
            <p:cNvSpPr>
              <a:spLocks/>
            </p:cNvSpPr>
            <p:nvPr userDrawn="1"/>
          </p:nvSpPr>
          <p:spPr bwMode="auto">
            <a:xfrm>
              <a:off x="0" y="3207"/>
              <a:ext cx="1680" cy="1130"/>
            </a:xfrm>
            <a:custGeom>
              <a:avLst/>
              <a:gdLst>
                <a:gd name="T0" fmla="*/ 0 w 2303"/>
                <a:gd name="T1" fmla="*/ 0 h 1548"/>
                <a:gd name="T2" fmla="*/ 2303 w 2303"/>
                <a:gd name="T3" fmla="*/ 1548 h 1548"/>
                <a:gd name="T4" fmla="*/ 0 w 2303"/>
                <a:gd name="T5" fmla="*/ 1548 h 1548"/>
                <a:gd name="T6" fmla="*/ 0 w 2303"/>
                <a:gd name="T7" fmla="*/ 0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3" h="1548">
                  <a:moveTo>
                    <a:pt x="0" y="0"/>
                  </a:moveTo>
                  <a:cubicBezTo>
                    <a:pt x="0" y="0"/>
                    <a:pt x="707" y="1332"/>
                    <a:pt x="2303" y="1548"/>
                  </a:cubicBezTo>
                  <a:cubicBezTo>
                    <a:pt x="0" y="1548"/>
                    <a:pt x="0" y="1548"/>
                    <a:pt x="0" y="15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24"/>
          <p:cNvGrpSpPr>
            <a:grpSpLocks noChangeAspect="1"/>
          </p:cNvGrpSpPr>
          <p:nvPr userDrawn="1"/>
        </p:nvGrpSpPr>
        <p:grpSpPr bwMode="auto">
          <a:xfrm rot="10800000">
            <a:off x="4321174" y="-11063"/>
            <a:ext cx="4831857" cy="2981021"/>
            <a:chOff x="0" y="2462"/>
            <a:chExt cx="3044" cy="1878"/>
          </a:xfrm>
        </p:grpSpPr>
        <p:sp>
          <p:nvSpPr>
            <p:cNvPr id="17" name="Freeform 25"/>
            <p:cNvSpPr>
              <a:spLocks/>
            </p:cNvSpPr>
            <p:nvPr userDrawn="1"/>
          </p:nvSpPr>
          <p:spPr bwMode="auto">
            <a:xfrm>
              <a:off x="0" y="2462"/>
              <a:ext cx="3044" cy="1878"/>
            </a:xfrm>
            <a:custGeom>
              <a:avLst/>
              <a:gdLst>
                <a:gd name="T0" fmla="*/ 0 w 8131"/>
                <a:gd name="T1" fmla="*/ 0 h 5013"/>
                <a:gd name="T2" fmla="*/ 8131 w 8131"/>
                <a:gd name="T3" fmla="*/ 5005 h 5013"/>
                <a:gd name="T4" fmla="*/ 6568 w 8131"/>
                <a:gd name="T5" fmla="*/ 5007 h 5013"/>
                <a:gd name="T6" fmla="*/ 0 w 8131"/>
                <a:gd name="T7" fmla="*/ 1296 h 5013"/>
                <a:gd name="T8" fmla="*/ 0 w 8131"/>
                <a:gd name="T9" fmla="*/ 232 h 5013"/>
                <a:gd name="T10" fmla="*/ 0 w 8131"/>
                <a:gd name="T11" fmla="*/ 0 h 5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31" h="5013">
                  <a:moveTo>
                    <a:pt x="0" y="0"/>
                  </a:moveTo>
                  <a:cubicBezTo>
                    <a:pt x="0" y="0"/>
                    <a:pt x="1643" y="3853"/>
                    <a:pt x="8131" y="5005"/>
                  </a:cubicBezTo>
                  <a:cubicBezTo>
                    <a:pt x="6568" y="5007"/>
                    <a:pt x="6568" y="5007"/>
                    <a:pt x="6568" y="5007"/>
                  </a:cubicBezTo>
                  <a:cubicBezTo>
                    <a:pt x="6568" y="5007"/>
                    <a:pt x="3071" y="5013"/>
                    <a:pt x="0" y="1296"/>
                  </a:cubicBezTo>
                  <a:cubicBezTo>
                    <a:pt x="0" y="232"/>
                    <a:pt x="0" y="232"/>
                    <a:pt x="0" y="2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8" name="Freeform 26"/>
            <p:cNvSpPr>
              <a:spLocks/>
            </p:cNvSpPr>
            <p:nvPr userDrawn="1"/>
          </p:nvSpPr>
          <p:spPr bwMode="auto">
            <a:xfrm>
              <a:off x="0" y="3757"/>
              <a:ext cx="862" cy="580"/>
            </a:xfrm>
            <a:custGeom>
              <a:avLst/>
              <a:gdLst>
                <a:gd name="T0" fmla="*/ 0 w 2303"/>
                <a:gd name="T1" fmla="*/ 0 h 1548"/>
                <a:gd name="T2" fmla="*/ 2303 w 2303"/>
                <a:gd name="T3" fmla="*/ 1548 h 1548"/>
                <a:gd name="T4" fmla="*/ 0 w 2303"/>
                <a:gd name="T5" fmla="*/ 1548 h 1548"/>
                <a:gd name="T6" fmla="*/ 0 w 2303"/>
                <a:gd name="T7" fmla="*/ 0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3" h="1548">
                  <a:moveTo>
                    <a:pt x="0" y="0"/>
                  </a:moveTo>
                  <a:cubicBezTo>
                    <a:pt x="0" y="0"/>
                    <a:pt x="707" y="1332"/>
                    <a:pt x="2303" y="1548"/>
                  </a:cubicBezTo>
                  <a:cubicBezTo>
                    <a:pt x="0" y="1548"/>
                    <a:pt x="0" y="1548"/>
                    <a:pt x="0" y="15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0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313196" y="1514372"/>
            <a:ext cx="6417803" cy="2227110"/>
          </a:xfrm>
          <a:prstGeom prst="rect">
            <a:avLst/>
          </a:prstGeom>
        </p:spPr>
        <p:txBody>
          <a:bodyPr lIns="137160" anchor="t" anchorCtr="0"/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COMMENTS</a:t>
            </a:r>
          </a:p>
        </p:txBody>
      </p:sp>
    </p:spTree>
    <p:extLst>
      <p:ext uri="{BB962C8B-B14F-4D97-AF65-F5344CB8AC3E}">
        <p14:creationId xmlns:p14="http://schemas.microsoft.com/office/powerpoint/2010/main" val="129475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ENDIX 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313196" y="771525"/>
            <a:ext cx="6417803" cy="587376"/>
          </a:xfrm>
          <a:prstGeom prst="rect">
            <a:avLst/>
          </a:prstGeom>
        </p:spPr>
        <p:txBody>
          <a:bodyPr lIns="137160" anchor="t" anchorCtr="0"/>
          <a:lstStyle>
            <a:lvl1pPr marL="0" indent="0" algn="l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APPENDIX</a:t>
            </a:r>
          </a:p>
        </p:txBody>
      </p:sp>
      <p:grpSp>
        <p:nvGrpSpPr>
          <p:cNvPr id="10" name="Group 19"/>
          <p:cNvGrpSpPr>
            <a:grpSpLocks noChangeAspect="1"/>
          </p:cNvGrpSpPr>
          <p:nvPr userDrawn="1"/>
        </p:nvGrpSpPr>
        <p:grpSpPr bwMode="auto">
          <a:xfrm>
            <a:off x="2327274" y="1"/>
            <a:ext cx="6843219" cy="6858000"/>
            <a:chOff x="1466" y="0"/>
            <a:chExt cx="4311" cy="4347"/>
          </a:xfrm>
        </p:grpSpPr>
        <p:sp>
          <p:nvSpPr>
            <p:cNvPr id="11" name="Freeform 20"/>
            <p:cNvSpPr>
              <a:spLocks/>
            </p:cNvSpPr>
            <p:nvPr userDrawn="1"/>
          </p:nvSpPr>
          <p:spPr bwMode="auto">
            <a:xfrm>
              <a:off x="1466" y="0"/>
              <a:ext cx="4300" cy="4345"/>
            </a:xfrm>
            <a:custGeom>
              <a:avLst/>
              <a:gdLst>
                <a:gd name="T0" fmla="*/ 7837 w 8557"/>
                <a:gd name="T1" fmla="*/ 0 h 8644"/>
                <a:gd name="T2" fmla="*/ 0 w 8557"/>
                <a:gd name="T3" fmla="*/ 8640 h 8644"/>
                <a:gd name="T4" fmla="*/ 1956 w 8557"/>
                <a:gd name="T5" fmla="*/ 8644 h 8644"/>
                <a:gd name="T6" fmla="*/ 8557 w 8557"/>
                <a:gd name="T7" fmla="*/ 1732 h 8644"/>
                <a:gd name="T8" fmla="*/ 8557 w 8557"/>
                <a:gd name="T9" fmla="*/ 0 h 8644"/>
                <a:gd name="T10" fmla="*/ 7837 w 8557"/>
                <a:gd name="T11" fmla="*/ 0 h 8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57" h="8644">
                  <a:moveTo>
                    <a:pt x="7837" y="0"/>
                  </a:moveTo>
                  <a:cubicBezTo>
                    <a:pt x="7837" y="0"/>
                    <a:pt x="7873" y="6657"/>
                    <a:pt x="0" y="8640"/>
                  </a:cubicBezTo>
                  <a:cubicBezTo>
                    <a:pt x="1956" y="8644"/>
                    <a:pt x="1956" y="8644"/>
                    <a:pt x="1956" y="8644"/>
                  </a:cubicBezTo>
                  <a:cubicBezTo>
                    <a:pt x="1956" y="8644"/>
                    <a:pt x="7177" y="7596"/>
                    <a:pt x="8557" y="1732"/>
                  </a:cubicBezTo>
                  <a:cubicBezTo>
                    <a:pt x="8557" y="0"/>
                    <a:pt x="8557" y="0"/>
                    <a:pt x="8557" y="0"/>
                  </a:cubicBezTo>
                  <a:lnTo>
                    <a:pt x="7837" y="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" name="Freeform 21"/>
            <p:cNvSpPr>
              <a:spLocks/>
            </p:cNvSpPr>
            <p:nvPr userDrawn="1"/>
          </p:nvSpPr>
          <p:spPr bwMode="auto">
            <a:xfrm>
              <a:off x="3277" y="1603"/>
              <a:ext cx="2500" cy="2744"/>
            </a:xfrm>
            <a:custGeom>
              <a:avLst/>
              <a:gdLst>
                <a:gd name="T0" fmla="*/ 4951 w 4974"/>
                <a:gd name="T1" fmla="*/ 0 h 5458"/>
                <a:gd name="T2" fmla="*/ 0 w 4974"/>
                <a:gd name="T3" fmla="*/ 5452 h 5458"/>
                <a:gd name="T4" fmla="*/ 1236 w 4974"/>
                <a:gd name="T5" fmla="*/ 5458 h 5458"/>
                <a:gd name="T6" fmla="*/ 4964 w 4974"/>
                <a:gd name="T7" fmla="*/ 2077 h 5458"/>
                <a:gd name="T8" fmla="*/ 4964 w 4974"/>
                <a:gd name="T9" fmla="*/ 351 h 5458"/>
                <a:gd name="T10" fmla="*/ 4951 w 4974"/>
                <a:gd name="T11" fmla="*/ 0 h 5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74" h="5458">
                  <a:moveTo>
                    <a:pt x="4951" y="0"/>
                  </a:moveTo>
                  <a:cubicBezTo>
                    <a:pt x="4951" y="0"/>
                    <a:pt x="4974" y="4199"/>
                    <a:pt x="0" y="5452"/>
                  </a:cubicBezTo>
                  <a:cubicBezTo>
                    <a:pt x="1236" y="5458"/>
                    <a:pt x="1236" y="5458"/>
                    <a:pt x="1236" y="5458"/>
                  </a:cubicBezTo>
                  <a:cubicBezTo>
                    <a:pt x="1236" y="5458"/>
                    <a:pt x="4244" y="4946"/>
                    <a:pt x="4964" y="2077"/>
                  </a:cubicBezTo>
                  <a:cubicBezTo>
                    <a:pt x="4964" y="351"/>
                    <a:pt x="4964" y="351"/>
                    <a:pt x="4964" y="351"/>
                  </a:cubicBezTo>
                  <a:lnTo>
                    <a:pt x="4951" y="0"/>
                  </a:ln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Group 24"/>
          <p:cNvGrpSpPr>
            <a:grpSpLocks noChangeAspect="1"/>
          </p:cNvGrpSpPr>
          <p:nvPr userDrawn="1"/>
        </p:nvGrpSpPr>
        <p:grpSpPr bwMode="auto">
          <a:xfrm>
            <a:off x="0" y="3933377"/>
            <a:ext cx="4740442" cy="2924623"/>
            <a:chOff x="0" y="2462"/>
            <a:chExt cx="3044" cy="1878"/>
          </a:xfrm>
        </p:grpSpPr>
        <p:sp>
          <p:nvSpPr>
            <p:cNvPr id="14" name="Freeform 25"/>
            <p:cNvSpPr>
              <a:spLocks/>
            </p:cNvSpPr>
            <p:nvPr userDrawn="1"/>
          </p:nvSpPr>
          <p:spPr bwMode="auto">
            <a:xfrm>
              <a:off x="0" y="2462"/>
              <a:ext cx="3044" cy="1878"/>
            </a:xfrm>
            <a:custGeom>
              <a:avLst/>
              <a:gdLst>
                <a:gd name="T0" fmla="*/ 0 w 8131"/>
                <a:gd name="T1" fmla="*/ 0 h 5013"/>
                <a:gd name="T2" fmla="*/ 8131 w 8131"/>
                <a:gd name="T3" fmla="*/ 5005 h 5013"/>
                <a:gd name="T4" fmla="*/ 6568 w 8131"/>
                <a:gd name="T5" fmla="*/ 5007 h 5013"/>
                <a:gd name="T6" fmla="*/ 0 w 8131"/>
                <a:gd name="T7" fmla="*/ 1296 h 5013"/>
                <a:gd name="T8" fmla="*/ 0 w 8131"/>
                <a:gd name="T9" fmla="*/ 232 h 5013"/>
                <a:gd name="T10" fmla="*/ 0 w 8131"/>
                <a:gd name="T11" fmla="*/ 0 h 5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31" h="5013">
                  <a:moveTo>
                    <a:pt x="0" y="0"/>
                  </a:moveTo>
                  <a:cubicBezTo>
                    <a:pt x="0" y="0"/>
                    <a:pt x="1643" y="3853"/>
                    <a:pt x="8131" y="5005"/>
                  </a:cubicBezTo>
                  <a:cubicBezTo>
                    <a:pt x="6568" y="5007"/>
                    <a:pt x="6568" y="5007"/>
                    <a:pt x="6568" y="5007"/>
                  </a:cubicBezTo>
                  <a:cubicBezTo>
                    <a:pt x="6568" y="5007"/>
                    <a:pt x="3071" y="5013"/>
                    <a:pt x="0" y="1296"/>
                  </a:cubicBezTo>
                  <a:cubicBezTo>
                    <a:pt x="0" y="232"/>
                    <a:pt x="0" y="232"/>
                    <a:pt x="0" y="2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5" name="Freeform 26"/>
            <p:cNvSpPr>
              <a:spLocks/>
            </p:cNvSpPr>
            <p:nvPr userDrawn="1"/>
          </p:nvSpPr>
          <p:spPr bwMode="auto">
            <a:xfrm>
              <a:off x="0" y="3207"/>
              <a:ext cx="1680" cy="1130"/>
            </a:xfrm>
            <a:custGeom>
              <a:avLst/>
              <a:gdLst>
                <a:gd name="T0" fmla="*/ 0 w 2303"/>
                <a:gd name="T1" fmla="*/ 0 h 1548"/>
                <a:gd name="T2" fmla="*/ 2303 w 2303"/>
                <a:gd name="T3" fmla="*/ 1548 h 1548"/>
                <a:gd name="T4" fmla="*/ 0 w 2303"/>
                <a:gd name="T5" fmla="*/ 1548 h 1548"/>
                <a:gd name="T6" fmla="*/ 0 w 2303"/>
                <a:gd name="T7" fmla="*/ 0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3" h="1548">
                  <a:moveTo>
                    <a:pt x="0" y="0"/>
                  </a:moveTo>
                  <a:cubicBezTo>
                    <a:pt x="0" y="0"/>
                    <a:pt x="707" y="1332"/>
                    <a:pt x="2303" y="1548"/>
                  </a:cubicBezTo>
                  <a:cubicBezTo>
                    <a:pt x="0" y="1548"/>
                    <a:pt x="0" y="1548"/>
                    <a:pt x="0" y="15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24"/>
          <p:cNvGrpSpPr>
            <a:grpSpLocks noChangeAspect="1"/>
          </p:cNvGrpSpPr>
          <p:nvPr userDrawn="1"/>
        </p:nvGrpSpPr>
        <p:grpSpPr bwMode="auto">
          <a:xfrm rot="10800000">
            <a:off x="4321174" y="-11063"/>
            <a:ext cx="4831857" cy="2981021"/>
            <a:chOff x="0" y="2462"/>
            <a:chExt cx="3044" cy="1878"/>
          </a:xfrm>
        </p:grpSpPr>
        <p:sp>
          <p:nvSpPr>
            <p:cNvPr id="17" name="Freeform 25"/>
            <p:cNvSpPr>
              <a:spLocks/>
            </p:cNvSpPr>
            <p:nvPr userDrawn="1"/>
          </p:nvSpPr>
          <p:spPr bwMode="auto">
            <a:xfrm>
              <a:off x="0" y="2462"/>
              <a:ext cx="3044" cy="1878"/>
            </a:xfrm>
            <a:custGeom>
              <a:avLst/>
              <a:gdLst>
                <a:gd name="T0" fmla="*/ 0 w 8131"/>
                <a:gd name="T1" fmla="*/ 0 h 5013"/>
                <a:gd name="T2" fmla="*/ 8131 w 8131"/>
                <a:gd name="T3" fmla="*/ 5005 h 5013"/>
                <a:gd name="T4" fmla="*/ 6568 w 8131"/>
                <a:gd name="T5" fmla="*/ 5007 h 5013"/>
                <a:gd name="T6" fmla="*/ 0 w 8131"/>
                <a:gd name="T7" fmla="*/ 1296 h 5013"/>
                <a:gd name="T8" fmla="*/ 0 w 8131"/>
                <a:gd name="T9" fmla="*/ 232 h 5013"/>
                <a:gd name="T10" fmla="*/ 0 w 8131"/>
                <a:gd name="T11" fmla="*/ 0 h 5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31" h="5013">
                  <a:moveTo>
                    <a:pt x="0" y="0"/>
                  </a:moveTo>
                  <a:cubicBezTo>
                    <a:pt x="0" y="0"/>
                    <a:pt x="1643" y="3853"/>
                    <a:pt x="8131" y="5005"/>
                  </a:cubicBezTo>
                  <a:cubicBezTo>
                    <a:pt x="6568" y="5007"/>
                    <a:pt x="6568" y="5007"/>
                    <a:pt x="6568" y="5007"/>
                  </a:cubicBezTo>
                  <a:cubicBezTo>
                    <a:pt x="6568" y="5007"/>
                    <a:pt x="3071" y="5013"/>
                    <a:pt x="0" y="1296"/>
                  </a:cubicBezTo>
                  <a:cubicBezTo>
                    <a:pt x="0" y="232"/>
                    <a:pt x="0" y="232"/>
                    <a:pt x="0" y="2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8" name="Freeform 26"/>
            <p:cNvSpPr>
              <a:spLocks/>
            </p:cNvSpPr>
            <p:nvPr userDrawn="1"/>
          </p:nvSpPr>
          <p:spPr bwMode="auto">
            <a:xfrm>
              <a:off x="0" y="3757"/>
              <a:ext cx="862" cy="580"/>
            </a:xfrm>
            <a:custGeom>
              <a:avLst/>
              <a:gdLst>
                <a:gd name="T0" fmla="*/ 0 w 2303"/>
                <a:gd name="T1" fmla="*/ 0 h 1548"/>
                <a:gd name="T2" fmla="*/ 2303 w 2303"/>
                <a:gd name="T3" fmla="*/ 1548 h 1548"/>
                <a:gd name="T4" fmla="*/ 0 w 2303"/>
                <a:gd name="T5" fmla="*/ 1548 h 1548"/>
                <a:gd name="T6" fmla="*/ 0 w 2303"/>
                <a:gd name="T7" fmla="*/ 0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3" h="1548">
                  <a:moveTo>
                    <a:pt x="0" y="0"/>
                  </a:moveTo>
                  <a:cubicBezTo>
                    <a:pt x="0" y="0"/>
                    <a:pt x="707" y="1332"/>
                    <a:pt x="2303" y="1548"/>
                  </a:cubicBezTo>
                  <a:cubicBezTo>
                    <a:pt x="0" y="1548"/>
                    <a:pt x="0" y="1548"/>
                    <a:pt x="0" y="15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0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313196" y="1514372"/>
            <a:ext cx="6417803" cy="2227110"/>
          </a:xfrm>
          <a:prstGeom prst="rect">
            <a:avLst/>
          </a:prstGeom>
        </p:spPr>
        <p:txBody>
          <a:bodyPr lIns="137160" anchor="t" anchorCtr="0"/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COMMENTS</a:t>
            </a:r>
          </a:p>
        </p:txBody>
      </p:sp>
    </p:spTree>
    <p:extLst>
      <p:ext uri="{BB962C8B-B14F-4D97-AF65-F5344CB8AC3E}">
        <p14:creationId xmlns:p14="http://schemas.microsoft.com/office/powerpoint/2010/main" val="333253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ENDIX 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313196" y="771525"/>
            <a:ext cx="6417803" cy="587376"/>
          </a:xfrm>
          <a:prstGeom prst="rect">
            <a:avLst/>
          </a:prstGeom>
        </p:spPr>
        <p:txBody>
          <a:bodyPr lIns="137160" anchor="t" anchorCtr="0"/>
          <a:lstStyle>
            <a:lvl1pPr marL="0" indent="0" algn="l">
              <a:buNone/>
              <a:defRPr sz="40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APPENDIX</a:t>
            </a:r>
          </a:p>
        </p:txBody>
      </p:sp>
      <p:grpSp>
        <p:nvGrpSpPr>
          <p:cNvPr id="10" name="Group 19"/>
          <p:cNvGrpSpPr>
            <a:grpSpLocks noChangeAspect="1"/>
          </p:cNvGrpSpPr>
          <p:nvPr userDrawn="1"/>
        </p:nvGrpSpPr>
        <p:grpSpPr bwMode="auto">
          <a:xfrm>
            <a:off x="2327274" y="1"/>
            <a:ext cx="6843219" cy="6858000"/>
            <a:chOff x="1466" y="0"/>
            <a:chExt cx="4311" cy="4347"/>
          </a:xfrm>
        </p:grpSpPr>
        <p:sp>
          <p:nvSpPr>
            <p:cNvPr id="11" name="Freeform 20"/>
            <p:cNvSpPr>
              <a:spLocks/>
            </p:cNvSpPr>
            <p:nvPr userDrawn="1"/>
          </p:nvSpPr>
          <p:spPr bwMode="auto">
            <a:xfrm>
              <a:off x="1466" y="0"/>
              <a:ext cx="4300" cy="4345"/>
            </a:xfrm>
            <a:custGeom>
              <a:avLst/>
              <a:gdLst>
                <a:gd name="T0" fmla="*/ 7837 w 8557"/>
                <a:gd name="T1" fmla="*/ 0 h 8644"/>
                <a:gd name="T2" fmla="*/ 0 w 8557"/>
                <a:gd name="T3" fmla="*/ 8640 h 8644"/>
                <a:gd name="T4" fmla="*/ 1956 w 8557"/>
                <a:gd name="T5" fmla="*/ 8644 h 8644"/>
                <a:gd name="T6" fmla="*/ 8557 w 8557"/>
                <a:gd name="T7" fmla="*/ 1732 h 8644"/>
                <a:gd name="T8" fmla="*/ 8557 w 8557"/>
                <a:gd name="T9" fmla="*/ 0 h 8644"/>
                <a:gd name="T10" fmla="*/ 7837 w 8557"/>
                <a:gd name="T11" fmla="*/ 0 h 8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57" h="8644">
                  <a:moveTo>
                    <a:pt x="7837" y="0"/>
                  </a:moveTo>
                  <a:cubicBezTo>
                    <a:pt x="7837" y="0"/>
                    <a:pt x="7873" y="6657"/>
                    <a:pt x="0" y="8640"/>
                  </a:cubicBezTo>
                  <a:cubicBezTo>
                    <a:pt x="1956" y="8644"/>
                    <a:pt x="1956" y="8644"/>
                    <a:pt x="1956" y="8644"/>
                  </a:cubicBezTo>
                  <a:cubicBezTo>
                    <a:pt x="1956" y="8644"/>
                    <a:pt x="7177" y="7596"/>
                    <a:pt x="8557" y="1732"/>
                  </a:cubicBezTo>
                  <a:cubicBezTo>
                    <a:pt x="8557" y="0"/>
                    <a:pt x="8557" y="0"/>
                    <a:pt x="8557" y="0"/>
                  </a:cubicBezTo>
                  <a:lnTo>
                    <a:pt x="7837" y="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" name="Freeform 21"/>
            <p:cNvSpPr>
              <a:spLocks/>
            </p:cNvSpPr>
            <p:nvPr userDrawn="1"/>
          </p:nvSpPr>
          <p:spPr bwMode="auto">
            <a:xfrm>
              <a:off x="3277" y="1603"/>
              <a:ext cx="2500" cy="2744"/>
            </a:xfrm>
            <a:custGeom>
              <a:avLst/>
              <a:gdLst>
                <a:gd name="T0" fmla="*/ 4951 w 4974"/>
                <a:gd name="T1" fmla="*/ 0 h 5458"/>
                <a:gd name="T2" fmla="*/ 0 w 4974"/>
                <a:gd name="T3" fmla="*/ 5452 h 5458"/>
                <a:gd name="T4" fmla="*/ 1236 w 4974"/>
                <a:gd name="T5" fmla="*/ 5458 h 5458"/>
                <a:gd name="T6" fmla="*/ 4964 w 4974"/>
                <a:gd name="T7" fmla="*/ 2077 h 5458"/>
                <a:gd name="T8" fmla="*/ 4964 w 4974"/>
                <a:gd name="T9" fmla="*/ 351 h 5458"/>
                <a:gd name="T10" fmla="*/ 4951 w 4974"/>
                <a:gd name="T11" fmla="*/ 0 h 5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74" h="5458">
                  <a:moveTo>
                    <a:pt x="4951" y="0"/>
                  </a:moveTo>
                  <a:cubicBezTo>
                    <a:pt x="4951" y="0"/>
                    <a:pt x="4974" y="4199"/>
                    <a:pt x="0" y="5452"/>
                  </a:cubicBezTo>
                  <a:cubicBezTo>
                    <a:pt x="1236" y="5458"/>
                    <a:pt x="1236" y="5458"/>
                    <a:pt x="1236" y="5458"/>
                  </a:cubicBezTo>
                  <a:cubicBezTo>
                    <a:pt x="1236" y="5458"/>
                    <a:pt x="4244" y="4946"/>
                    <a:pt x="4964" y="2077"/>
                  </a:cubicBezTo>
                  <a:cubicBezTo>
                    <a:pt x="4964" y="351"/>
                    <a:pt x="4964" y="351"/>
                    <a:pt x="4964" y="351"/>
                  </a:cubicBezTo>
                  <a:lnTo>
                    <a:pt x="4951" y="0"/>
                  </a:ln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Group 24"/>
          <p:cNvGrpSpPr>
            <a:grpSpLocks noChangeAspect="1"/>
          </p:cNvGrpSpPr>
          <p:nvPr userDrawn="1"/>
        </p:nvGrpSpPr>
        <p:grpSpPr bwMode="auto">
          <a:xfrm>
            <a:off x="0" y="3933377"/>
            <a:ext cx="4740442" cy="2924623"/>
            <a:chOff x="0" y="2462"/>
            <a:chExt cx="3044" cy="1878"/>
          </a:xfrm>
        </p:grpSpPr>
        <p:sp>
          <p:nvSpPr>
            <p:cNvPr id="14" name="Freeform 25"/>
            <p:cNvSpPr>
              <a:spLocks/>
            </p:cNvSpPr>
            <p:nvPr userDrawn="1"/>
          </p:nvSpPr>
          <p:spPr bwMode="auto">
            <a:xfrm>
              <a:off x="0" y="2462"/>
              <a:ext cx="3044" cy="1878"/>
            </a:xfrm>
            <a:custGeom>
              <a:avLst/>
              <a:gdLst>
                <a:gd name="T0" fmla="*/ 0 w 8131"/>
                <a:gd name="T1" fmla="*/ 0 h 5013"/>
                <a:gd name="T2" fmla="*/ 8131 w 8131"/>
                <a:gd name="T3" fmla="*/ 5005 h 5013"/>
                <a:gd name="T4" fmla="*/ 6568 w 8131"/>
                <a:gd name="T5" fmla="*/ 5007 h 5013"/>
                <a:gd name="T6" fmla="*/ 0 w 8131"/>
                <a:gd name="T7" fmla="*/ 1296 h 5013"/>
                <a:gd name="T8" fmla="*/ 0 w 8131"/>
                <a:gd name="T9" fmla="*/ 232 h 5013"/>
                <a:gd name="T10" fmla="*/ 0 w 8131"/>
                <a:gd name="T11" fmla="*/ 0 h 5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31" h="5013">
                  <a:moveTo>
                    <a:pt x="0" y="0"/>
                  </a:moveTo>
                  <a:cubicBezTo>
                    <a:pt x="0" y="0"/>
                    <a:pt x="1643" y="3853"/>
                    <a:pt x="8131" y="5005"/>
                  </a:cubicBezTo>
                  <a:cubicBezTo>
                    <a:pt x="6568" y="5007"/>
                    <a:pt x="6568" y="5007"/>
                    <a:pt x="6568" y="5007"/>
                  </a:cubicBezTo>
                  <a:cubicBezTo>
                    <a:pt x="6568" y="5007"/>
                    <a:pt x="3071" y="5013"/>
                    <a:pt x="0" y="1296"/>
                  </a:cubicBezTo>
                  <a:cubicBezTo>
                    <a:pt x="0" y="232"/>
                    <a:pt x="0" y="232"/>
                    <a:pt x="0" y="2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5" name="Freeform 26"/>
            <p:cNvSpPr>
              <a:spLocks/>
            </p:cNvSpPr>
            <p:nvPr userDrawn="1"/>
          </p:nvSpPr>
          <p:spPr bwMode="auto">
            <a:xfrm>
              <a:off x="0" y="3207"/>
              <a:ext cx="1680" cy="1130"/>
            </a:xfrm>
            <a:custGeom>
              <a:avLst/>
              <a:gdLst>
                <a:gd name="T0" fmla="*/ 0 w 2303"/>
                <a:gd name="T1" fmla="*/ 0 h 1548"/>
                <a:gd name="T2" fmla="*/ 2303 w 2303"/>
                <a:gd name="T3" fmla="*/ 1548 h 1548"/>
                <a:gd name="T4" fmla="*/ 0 w 2303"/>
                <a:gd name="T5" fmla="*/ 1548 h 1548"/>
                <a:gd name="T6" fmla="*/ 0 w 2303"/>
                <a:gd name="T7" fmla="*/ 0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3" h="1548">
                  <a:moveTo>
                    <a:pt x="0" y="0"/>
                  </a:moveTo>
                  <a:cubicBezTo>
                    <a:pt x="0" y="0"/>
                    <a:pt x="707" y="1332"/>
                    <a:pt x="2303" y="1548"/>
                  </a:cubicBezTo>
                  <a:cubicBezTo>
                    <a:pt x="0" y="1548"/>
                    <a:pt x="0" y="1548"/>
                    <a:pt x="0" y="15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24"/>
          <p:cNvGrpSpPr>
            <a:grpSpLocks noChangeAspect="1"/>
          </p:cNvGrpSpPr>
          <p:nvPr userDrawn="1"/>
        </p:nvGrpSpPr>
        <p:grpSpPr bwMode="auto">
          <a:xfrm rot="10800000">
            <a:off x="4321174" y="-11063"/>
            <a:ext cx="4831857" cy="2981021"/>
            <a:chOff x="0" y="2462"/>
            <a:chExt cx="3044" cy="1878"/>
          </a:xfrm>
        </p:grpSpPr>
        <p:sp>
          <p:nvSpPr>
            <p:cNvPr id="17" name="Freeform 25"/>
            <p:cNvSpPr>
              <a:spLocks/>
            </p:cNvSpPr>
            <p:nvPr userDrawn="1"/>
          </p:nvSpPr>
          <p:spPr bwMode="auto">
            <a:xfrm>
              <a:off x="0" y="2462"/>
              <a:ext cx="3044" cy="1878"/>
            </a:xfrm>
            <a:custGeom>
              <a:avLst/>
              <a:gdLst>
                <a:gd name="T0" fmla="*/ 0 w 8131"/>
                <a:gd name="T1" fmla="*/ 0 h 5013"/>
                <a:gd name="T2" fmla="*/ 8131 w 8131"/>
                <a:gd name="T3" fmla="*/ 5005 h 5013"/>
                <a:gd name="T4" fmla="*/ 6568 w 8131"/>
                <a:gd name="T5" fmla="*/ 5007 h 5013"/>
                <a:gd name="T6" fmla="*/ 0 w 8131"/>
                <a:gd name="T7" fmla="*/ 1296 h 5013"/>
                <a:gd name="T8" fmla="*/ 0 w 8131"/>
                <a:gd name="T9" fmla="*/ 232 h 5013"/>
                <a:gd name="T10" fmla="*/ 0 w 8131"/>
                <a:gd name="T11" fmla="*/ 0 h 5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31" h="5013">
                  <a:moveTo>
                    <a:pt x="0" y="0"/>
                  </a:moveTo>
                  <a:cubicBezTo>
                    <a:pt x="0" y="0"/>
                    <a:pt x="1643" y="3853"/>
                    <a:pt x="8131" y="5005"/>
                  </a:cubicBezTo>
                  <a:cubicBezTo>
                    <a:pt x="6568" y="5007"/>
                    <a:pt x="6568" y="5007"/>
                    <a:pt x="6568" y="5007"/>
                  </a:cubicBezTo>
                  <a:cubicBezTo>
                    <a:pt x="6568" y="5007"/>
                    <a:pt x="3071" y="5013"/>
                    <a:pt x="0" y="1296"/>
                  </a:cubicBezTo>
                  <a:cubicBezTo>
                    <a:pt x="0" y="232"/>
                    <a:pt x="0" y="232"/>
                    <a:pt x="0" y="2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8" name="Freeform 26"/>
            <p:cNvSpPr>
              <a:spLocks/>
            </p:cNvSpPr>
            <p:nvPr userDrawn="1"/>
          </p:nvSpPr>
          <p:spPr bwMode="auto">
            <a:xfrm>
              <a:off x="0" y="3757"/>
              <a:ext cx="862" cy="580"/>
            </a:xfrm>
            <a:custGeom>
              <a:avLst/>
              <a:gdLst>
                <a:gd name="T0" fmla="*/ 0 w 2303"/>
                <a:gd name="T1" fmla="*/ 0 h 1548"/>
                <a:gd name="T2" fmla="*/ 2303 w 2303"/>
                <a:gd name="T3" fmla="*/ 1548 h 1548"/>
                <a:gd name="T4" fmla="*/ 0 w 2303"/>
                <a:gd name="T5" fmla="*/ 1548 h 1548"/>
                <a:gd name="T6" fmla="*/ 0 w 2303"/>
                <a:gd name="T7" fmla="*/ 0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3" h="1548">
                  <a:moveTo>
                    <a:pt x="0" y="0"/>
                  </a:moveTo>
                  <a:cubicBezTo>
                    <a:pt x="0" y="0"/>
                    <a:pt x="707" y="1332"/>
                    <a:pt x="2303" y="1548"/>
                  </a:cubicBezTo>
                  <a:cubicBezTo>
                    <a:pt x="0" y="1548"/>
                    <a:pt x="0" y="1548"/>
                    <a:pt x="0" y="15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0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313196" y="1514372"/>
            <a:ext cx="6417803" cy="2227110"/>
          </a:xfrm>
          <a:prstGeom prst="rect">
            <a:avLst/>
          </a:prstGeom>
        </p:spPr>
        <p:txBody>
          <a:bodyPr lIns="137160" anchor="t" anchorCtr="0"/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COMMENTS</a:t>
            </a:r>
          </a:p>
        </p:txBody>
      </p:sp>
    </p:spTree>
    <p:extLst>
      <p:ext uri="{BB962C8B-B14F-4D97-AF65-F5344CB8AC3E}">
        <p14:creationId xmlns:p14="http://schemas.microsoft.com/office/powerpoint/2010/main" val="394560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191968"/>
            <a:ext cx="200297" cy="5795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2089484" y="2528958"/>
            <a:ext cx="4888832" cy="1800084"/>
          </a:xfrm>
          <a:prstGeom prst="rect">
            <a:avLst/>
          </a:prstGeom>
        </p:spPr>
        <p:txBody>
          <a:bodyPr lIns="137160" anchor="ctr" anchorCtr="0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THANK YOU</a:t>
            </a:r>
          </a:p>
        </p:txBody>
      </p:sp>
      <p:grpSp>
        <p:nvGrpSpPr>
          <p:cNvPr id="10" name="Group 19"/>
          <p:cNvGrpSpPr>
            <a:grpSpLocks noChangeAspect="1"/>
          </p:cNvGrpSpPr>
          <p:nvPr userDrawn="1"/>
        </p:nvGrpSpPr>
        <p:grpSpPr bwMode="auto">
          <a:xfrm>
            <a:off x="2327274" y="1"/>
            <a:ext cx="6843219" cy="6858000"/>
            <a:chOff x="1466" y="0"/>
            <a:chExt cx="4311" cy="4347"/>
          </a:xfrm>
        </p:grpSpPr>
        <p:sp>
          <p:nvSpPr>
            <p:cNvPr id="11" name="Freeform 20"/>
            <p:cNvSpPr>
              <a:spLocks/>
            </p:cNvSpPr>
            <p:nvPr userDrawn="1"/>
          </p:nvSpPr>
          <p:spPr bwMode="auto">
            <a:xfrm>
              <a:off x="1466" y="0"/>
              <a:ext cx="4300" cy="4345"/>
            </a:xfrm>
            <a:custGeom>
              <a:avLst/>
              <a:gdLst>
                <a:gd name="T0" fmla="*/ 7837 w 8557"/>
                <a:gd name="T1" fmla="*/ 0 h 8644"/>
                <a:gd name="T2" fmla="*/ 0 w 8557"/>
                <a:gd name="T3" fmla="*/ 8640 h 8644"/>
                <a:gd name="T4" fmla="*/ 1956 w 8557"/>
                <a:gd name="T5" fmla="*/ 8644 h 8644"/>
                <a:gd name="T6" fmla="*/ 8557 w 8557"/>
                <a:gd name="T7" fmla="*/ 1732 h 8644"/>
                <a:gd name="T8" fmla="*/ 8557 w 8557"/>
                <a:gd name="T9" fmla="*/ 0 h 8644"/>
                <a:gd name="T10" fmla="*/ 7837 w 8557"/>
                <a:gd name="T11" fmla="*/ 0 h 8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57" h="8644">
                  <a:moveTo>
                    <a:pt x="7837" y="0"/>
                  </a:moveTo>
                  <a:cubicBezTo>
                    <a:pt x="7837" y="0"/>
                    <a:pt x="7873" y="6657"/>
                    <a:pt x="0" y="8640"/>
                  </a:cubicBezTo>
                  <a:cubicBezTo>
                    <a:pt x="1956" y="8644"/>
                    <a:pt x="1956" y="8644"/>
                    <a:pt x="1956" y="8644"/>
                  </a:cubicBezTo>
                  <a:cubicBezTo>
                    <a:pt x="1956" y="8644"/>
                    <a:pt x="7177" y="7596"/>
                    <a:pt x="8557" y="1732"/>
                  </a:cubicBezTo>
                  <a:cubicBezTo>
                    <a:pt x="8557" y="0"/>
                    <a:pt x="8557" y="0"/>
                    <a:pt x="8557" y="0"/>
                  </a:cubicBezTo>
                  <a:lnTo>
                    <a:pt x="7837" y="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" name="Freeform 21"/>
            <p:cNvSpPr>
              <a:spLocks/>
            </p:cNvSpPr>
            <p:nvPr userDrawn="1"/>
          </p:nvSpPr>
          <p:spPr bwMode="auto">
            <a:xfrm>
              <a:off x="3277" y="1603"/>
              <a:ext cx="2500" cy="2744"/>
            </a:xfrm>
            <a:custGeom>
              <a:avLst/>
              <a:gdLst>
                <a:gd name="T0" fmla="*/ 4951 w 4974"/>
                <a:gd name="T1" fmla="*/ 0 h 5458"/>
                <a:gd name="T2" fmla="*/ 0 w 4974"/>
                <a:gd name="T3" fmla="*/ 5452 h 5458"/>
                <a:gd name="T4" fmla="*/ 1236 w 4974"/>
                <a:gd name="T5" fmla="*/ 5458 h 5458"/>
                <a:gd name="T6" fmla="*/ 4964 w 4974"/>
                <a:gd name="T7" fmla="*/ 2077 h 5458"/>
                <a:gd name="T8" fmla="*/ 4964 w 4974"/>
                <a:gd name="T9" fmla="*/ 351 h 5458"/>
                <a:gd name="T10" fmla="*/ 4951 w 4974"/>
                <a:gd name="T11" fmla="*/ 0 h 5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74" h="5458">
                  <a:moveTo>
                    <a:pt x="4951" y="0"/>
                  </a:moveTo>
                  <a:cubicBezTo>
                    <a:pt x="4951" y="0"/>
                    <a:pt x="4974" y="4199"/>
                    <a:pt x="0" y="5452"/>
                  </a:cubicBezTo>
                  <a:cubicBezTo>
                    <a:pt x="1236" y="5458"/>
                    <a:pt x="1236" y="5458"/>
                    <a:pt x="1236" y="5458"/>
                  </a:cubicBezTo>
                  <a:cubicBezTo>
                    <a:pt x="1236" y="5458"/>
                    <a:pt x="4244" y="4946"/>
                    <a:pt x="4964" y="2077"/>
                  </a:cubicBezTo>
                  <a:cubicBezTo>
                    <a:pt x="4964" y="351"/>
                    <a:pt x="4964" y="351"/>
                    <a:pt x="4964" y="351"/>
                  </a:cubicBezTo>
                  <a:lnTo>
                    <a:pt x="4951" y="0"/>
                  </a:ln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Group 24"/>
          <p:cNvGrpSpPr>
            <a:grpSpLocks noChangeAspect="1"/>
          </p:cNvGrpSpPr>
          <p:nvPr userDrawn="1"/>
        </p:nvGrpSpPr>
        <p:grpSpPr bwMode="auto">
          <a:xfrm>
            <a:off x="0" y="3933377"/>
            <a:ext cx="4740442" cy="2924623"/>
            <a:chOff x="0" y="2462"/>
            <a:chExt cx="3044" cy="1878"/>
          </a:xfrm>
        </p:grpSpPr>
        <p:sp>
          <p:nvSpPr>
            <p:cNvPr id="14" name="Freeform 25"/>
            <p:cNvSpPr>
              <a:spLocks/>
            </p:cNvSpPr>
            <p:nvPr userDrawn="1"/>
          </p:nvSpPr>
          <p:spPr bwMode="auto">
            <a:xfrm>
              <a:off x="0" y="2462"/>
              <a:ext cx="3044" cy="1878"/>
            </a:xfrm>
            <a:custGeom>
              <a:avLst/>
              <a:gdLst>
                <a:gd name="T0" fmla="*/ 0 w 8131"/>
                <a:gd name="T1" fmla="*/ 0 h 5013"/>
                <a:gd name="T2" fmla="*/ 8131 w 8131"/>
                <a:gd name="T3" fmla="*/ 5005 h 5013"/>
                <a:gd name="T4" fmla="*/ 6568 w 8131"/>
                <a:gd name="T5" fmla="*/ 5007 h 5013"/>
                <a:gd name="T6" fmla="*/ 0 w 8131"/>
                <a:gd name="T7" fmla="*/ 1296 h 5013"/>
                <a:gd name="T8" fmla="*/ 0 w 8131"/>
                <a:gd name="T9" fmla="*/ 232 h 5013"/>
                <a:gd name="T10" fmla="*/ 0 w 8131"/>
                <a:gd name="T11" fmla="*/ 0 h 5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31" h="5013">
                  <a:moveTo>
                    <a:pt x="0" y="0"/>
                  </a:moveTo>
                  <a:cubicBezTo>
                    <a:pt x="0" y="0"/>
                    <a:pt x="1643" y="3853"/>
                    <a:pt x="8131" y="5005"/>
                  </a:cubicBezTo>
                  <a:cubicBezTo>
                    <a:pt x="6568" y="5007"/>
                    <a:pt x="6568" y="5007"/>
                    <a:pt x="6568" y="5007"/>
                  </a:cubicBezTo>
                  <a:cubicBezTo>
                    <a:pt x="6568" y="5007"/>
                    <a:pt x="3071" y="5013"/>
                    <a:pt x="0" y="1296"/>
                  </a:cubicBezTo>
                  <a:cubicBezTo>
                    <a:pt x="0" y="232"/>
                    <a:pt x="0" y="232"/>
                    <a:pt x="0" y="2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5" name="Freeform 26"/>
            <p:cNvSpPr>
              <a:spLocks/>
            </p:cNvSpPr>
            <p:nvPr userDrawn="1"/>
          </p:nvSpPr>
          <p:spPr bwMode="auto">
            <a:xfrm>
              <a:off x="0" y="3207"/>
              <a:ext cx="1680" cy="1130"/>
            </a:xfrm>
            <a:custGeom>
              <a:avLst/>
              <a:gdLst>
                <a:gd name="T0" fmla="*/ 0 w 2303"/>
                <a:gd name="T1" fmla="*/ 0 h 1548"/>
                <a:gd name="T2" fmla="*/ 2303 w 2303"/>
                <a:gd name="T3" fmla="*/ 1548 h 1548"/>
                <a:gd name="T4" fmla="*/ 0 w 2303"/>
                <a:gd name="T5" fmla="*/ 1548 h 1548"/>
                <a:gd name="T6" fmla="*/ 0 w 2303"/>
                <a:gd name="T7" fmla="*/ 0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3" h="1548">
                  <a:moveTo>
                    <a:pt x="0" y="0"/>
                  </a:moveTo>
                  <a:cubicBezTo>
                    <a:pt x="0" y="0"/>
                    <a:pt x="707" y="1332"/>
                    <a:pt x="2303" y="1548"/>
                  </a:cubicBezTo>
                  <a:cubicBezTo>
                    <a:pt x="0" y="1548"/>
                    <a:pt x="0" y="1548"/>
                    <a:pt x="0" y="15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24"/>
          <p:cNvGrpSpPr>
            <a:grpSpLocks noChangeAspect="1"/>
          </p:cNvGrpSpPr>
          <p:nvPr userDrawn="1"/>
        </p:nvGrpSpPr>
        <p:grpSpPr bwMode="auto">
          <a:xfrm rot="10800000">
            <a:off x="4321174" y="-11063"/>
            <a:ext cx="4831857" cy="2981021"/>
            <a:chOff x="0" y="2462"/>
            <a:chExt cx="3044" cy="1878"/>
          </a:xfrm>
        </p:grpSpPr>
        <p:sp>
          <p:nvSpPr>
            <p:cNvPr id="17" name="Freeform 25"/>
            <p:cNvSpPr>
              <a:spLocks/>
            </p:cNvSpPr>
            <p:nvPr userDrawn="1"/>
          </p:nvSpPr>
          <p:spPr bwMode="auto">
            <a:xfrm>
              <a:off x="0" y="2462"/>
              <a:ext cx="3044" cy="1878"/>
            </a:xfrm>
            <a:custGeom>
              <a:avLst/>
              <a:gdLst>
                <a:gd name="T0" fmla="*/ 0 w 8131"/>
                <a:gd name="T1" fmla="*/ 0 h 5013"/>
                <a:gd name="T2" fmla="*/ 8131 w 8131"/>
                <a:gd name="T3" fmla="*/ 5005 h 5013"/>
                <a:gd name="T4" fmla="*/ 6568 w 8131"/>
                <a:gd name="T5" fmla="*/ 5007 h 5013"/>
                <a:gd name="T6" fmla="*/ 0 w 8131"/>
                <a:gd name="T7" fmla="*/ 1296 h 5013"/>
                <a:gd name="T8" fmla="*/ 0 w 8131"/>
                <a:gd name="T9" fmla="*/ 232 h 5013"/>
                <a:gd name="T10" fmla="*/ 0 w 8131"/>
                <a:gd name="T11" fmla="*/ 0 h 5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31" h="5013">
                  <a:moveTo>
                    <a:pt x="0" y="0"/>
                  </a:moveTo>
                  <a:cubicBezTo>
                    <a:pt x="0" y="0"/>
                    <a:pt x="1643" y="3853"/>
                    <a:pt x="8131" y="5005"/>
                  </a:cubicBezTo>
                  <a:cubicBezTo>
                    <a:pt x="6568" y="5007"/>
                    <a:pt x="6568" y="5007"/>
                    <a:pt x="6568" y="5007"/>
                  </a:cubicBezTo>
                  <a:cubicBezTo>
                    <a:pt x="6568" y="5007"/>
                    <a:pt x="3071" y="5013"/>
                    <a:pt x="0" y="1296"/>
                  </a:cubicBezTo>
                  <a:cubicBezTo>
                    <a:pt x="0" y="232"/>
                    <a:pt x="0" y="232"/>
                    <a:pt x="0" y="2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8" name="Freeform 26"/>
            <p:cNvSpPr>
              <a:spLocks/>
            </p:cNvSpPr>
            <p:nvPr userDrawn="1"/>
          </p:nvSpPr>
          <p:spPr bwMode="auto">
            <a:xfrm>
              <a:off x="0" y="3757"/>
              <a:ext cx="862" cy="580"/>
            </a:xfrm>
            <a:custGeom>
              <a:avLst/>
              <a:gdLst>
                <a:gd name="T0" fmla="*/ 0 w 2303"/>
                <a:gd name="T1" fmla="*/ 0 h 1548"/>
                <a:gd name="T2" fmla="*/ 2303 w 2303"/>
                <a:gd name="T3" fmla="*/ 1548 h 1548"/>
                <a:gd name="T4" fmla="*/ 0 w 2303"/>
                <a:gd name="T5" fmla="*/ 1548 h 1548"/>
                <a:gd name="T6" fmla="*/ 0 w 2303"/>
                <a:gd name="T7" fmla="*/ 0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3" h="1548">
                  <a:moveTo>
                    <a:pt x="0" y="0"/>
                  </a:moveTo>
                  <a:cubicBezTo>
                    <a:pt x="0" y="0"/>
                    <a:pt x="707" y="1332"/>
                    <a:pt x="2303" y="1548"/>
                  </a:cubicBezTo>
                  <a:cubicBezTo>
                    <a:pt x="0" y="1548"/>
                    <a:pt x="0" y="1548"/>
                    <a:pt x="0" y="15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pic>
        <p:nvPicPr>
          <p:cNvPr id="19" name="Picture 40" descr="http://www.affigent.com/files/2013/06/Everbridge-Logo-300x63.png"/>
          <p:cNvPicPr>
            <a:picLocks noChangeAspect="1" noChangeArrowheads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2030" y="191968"/>
            <a:ext cx="2857500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68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9733" y="2294660"/>
            <a:ext cx="4997450" cy="38147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58666" y="2406650"/>
            <a:ext cx="4754608" cy="27589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2236254" y="2491539"/>
            <a:ext cx="4596012" cy="2588461"/>
          </a:xfrm>
          <a:prstGeom prst="rect">
            <a:avLst/>
          </a:prstGeom>
        </p:spPr>
        <p:txBody>
          <a:bodyPr anchor="ctr" anchorCtr="1"/>
          <a:lstStyle>
            <a:lvl1pPr marL="0" indent="0" algn="ctr">
              <a:buNone/>
              <a:defRPr b="1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SCREENSHOT</a:t>
            </a:r>
            <a:endParaRPr lang="en-US" dirty="0"/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190500" y="190500"/>
            <a:ext cx="8686800" cy="576072"/>
          </a:xfrm>
          <a:prstGeom prst="rect">
            <a:avLst/>
          </a:prstGeom>
        </p:spPr>
        <p:txBody>
          <a:bodyPr lIns="137160" anchor="ctr" anchorCtr="0"/>
          <a:lstStyle>
            <a:lvl1pPr marL="0" indent="0">
              <a:buNone/>
              <a:defRPr sz="2400" b="1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61472" y="1804917"/>
            <a:ext cx="1435100" cy="304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 smtClean="0"/>
              <a:t>Callout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61472" y="2124045"/>
            <a:ext cx="1435100" cy="8788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Callout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7480345" y="1804917"/>
            <a:ext cx="1435100" cy="304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 smtClean="0"/>
              <a:t>Callout</a:t>
            </a:r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7480345" y="2124045"/>
            <a:ext cx="1435100" cy="8788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Callout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161472" y="4567312"/>
            <a:ext cx="1435100" cy="304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 smtClean="0"/>
              <a:t>Callout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61472" y="4886440"/>
            <a:ext cx="1435100" cy="8788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Callout</a:t>
            </a:r>
            <a:endParaRPr 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480345" y="4567312"/>
            <a:ext cx="1435100" cy="304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 smtClean="0"/>
              <a:t>Callout</a:t>
            </a:r>
            <a:endParaRPr lang="en-US" dirty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7480345" y="4886440"/>
            <a:ext cx="1435100" cy="8788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Callout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90500" y="962025"/>
            <a:ext cx="8686800" cy="4114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190500" y="1370565"/>
            <a:ext cx="86868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236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4" grpId="0"/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" y="1779106"/>
            <a:ext cx="4997450" cy="38147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9433" y="1891096"/>
            <a:ext cx="4754608" cy="27589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387021" y="1975985"/>
            <a:ext cx="4596012" cy="2588461"/>
          </a:xfrm>
          <a:prstGeom prst="rect">
            <a:avLst/>
          </a:prstGeom>
        </p:spPr>
        <p:txBody>
          <a:bodyPr anchor="ctr" anchorCtr="1"/>
          <a:lstStyle>
            <a:lvl1pPr marL="0" indent="0" algn="ctr">
              <a:buNone/>
              <a:defRPr b="1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SCREENSHOT</a:t>
            </a:r>
            <a:endParaRPr lang="en-US" dirty="0"/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190500" y="190500"/>
            <a:ext cx="8686800" cy="576072"/>
          </a:xfrm>
          <a:prstGeom prst="rect">
            <a:avLst/>
          </a:prstGeom>
        </p:spPr>
        <p:txBody>
          <a:bodyPr lIns="137160" anchor="ctr" anchorCtr="0"/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448300" y="1779106"/>
            <a:ext cx="3467145" cy="304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 smtClean="0"/>
              <a:t>Callout</a:t>
            </a:r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48300" y="2268849"/>
            <a:ext cx="3467145" cy="22955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90500" y="962025"/>
            <a:ext cx="8686800" cy="4114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190500" y="1370565"/>
            <a:ext cx="86868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448300" y="2083154"/>
            <a:ext cx="346714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78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4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63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64.xml"/><Relationship Id="rId65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67.xml"/><Relationship Id="rId68" Type="http://schemas.openxmlformats.org/officeDocument/2006/relationships/slideLayout" Target="../slideLayouts/slideLayout68.xml"/><Relationship Id="rId69" Type="http://schemas.openxmlformats.org/officeDocument/2006/relationships/slideLayout" Target="../slideLayouts/slideLayout6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70" Type="http://schemas.openxmlformats.org/officeDocument/2006/relationships/theme" Target="../theme/theme1.xml"/><Relationship Id="rId71" Type="http://schemas.openxmlformats.org/officeDocument/2006/relationships/image" Target="../media/image1.png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60" Type="http://schemas.openxmlformats.org/officeDocument/2006/relationships/slideLayout" Target="../slideLayouts/slideLayout60.xml"/><Relationship Id="rId61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theme" Target="../theme/theme2.xml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70.xml"/><Relationship Id="rId2" Type="http://schemas.openxmlformats.org/officeDocument/2006/relationships/slideLayout" Target="../slideLayouts/slideLayout71.xml"/><Relationship Id="rId3" Type="http://schemas.openxmlformats.org/officeDocument/2006/relationships/slideLayout" Target="../slideLayouts/slideLayout72.xml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 flipV="1">
            <a:off x="2633472" y="-17419"/>
            <a:ext cx="6536653" cy="6888478"/>
            <a:chOff x="3361511" y="-8710"/>
            <a:chExt cx="5808613" cy="5610035"/>
          </a:xfrm>
        </p:grpSpPr>
        <p:sp>
          <p:nvSpPr>
            <p:cNvPr id="7" name="Freeform 6"/>
            <p:cNvSpPr/>
            <p:nvPr userDrawn="1"/>
          </p:nvSpPr>
          <p:spPr>
            <a:xfrm rot="5400000">
              <a:off x="3447738" y="-94937"/>
              <a:ext cx="5610035" cy="5782489"/>
            </a:xfrm>
            <a:custGeom>
              <a:avLst/>
              <a:gdLst>
                <a:gd name="connsiteX0" fmla="*/ 383177 w 6148251"/>
                <a:gd name="connsiteY0" fmla="*/ 8709 h 6139543"/>
                <a:gd name="connsiteX1" fmla="*/ 0 w 6148251"/>
                <a:gd name="connsiteY1" fmla="*/ 6139543 h 6139543"/>
                <a:gd name="connsiteX2" fmla="*/ 6148251 w 6148251"/>
                <a:gd name="connsiteY2" fmla="*/ 0 h 6139543"/>
                <a:gd name="connsiteX3" fmla="*/ 383177 w 6148251"/>
                <a:gd name="connsiteY3" fmla="*/ 8709 h 6139543"/>
                <a:gd name="connsiteX0" fmla="*/ 1474245 w 6148251"/>
                <a:gd name="connsiteY0" fmla="*/ 8708 h 6139543"/>
                <a:gd name="connsiteX1" fmla="*/ 0 w 6148251"/>
                <a:gd name="connsiteY1" fmla="*/ 6139543 h 6139543"/>
                <a:gd name="connsiteX2" fmla="*/ 6148251 w 6148251"/>
                <a:gd name="connsiteY2" fmla="*/ 0 h 6139543"/>
                <a:gd name="connsiteX3" fmla="*/ 1474245 w 6148251"/>
                <a:gd name="connsiteY3" fmla="*/ 8708 h 6139543"/>
                <a:gd name="connsiteX0" fmla="*/ 1474245 w 6148251"/>
                <a:gd name="connsiteY0" fmla="*/ 8708 h 6139543"/>
                <a:gd name="connsiteX1" fmla="*/ 0 w 6148251"/>
                <a:gd name="connsiteY1" fmla="*/ 6139543 h 6139543"/>
                <a:gd name="connsiteX2" fmla="*/ 6148251 w 6148251"/>
                <a:gd name="connsiteY2" fmla="*/ 0 h 6139543"/>
                <a:gd name="connsiteX3" fmla="*/ 1474245 w 6148251"/>
                <a:gd name="connsiteY3" fmla="*/ 8708 h 6139543"/>
                <a:gd name="connsiteX0" fmla="*/ 1474245 w 6148251"/>
                <a:gd name="connsiteY0" fmla="*/ 8708 h 6139543"/>
                <a:gd name="connsiteX1" fmla="*/ 0 w 6148251"/>
                <a:gd name="connsiteY1" fmla="*/ 6139543 h 6139543"/>
                <a:gd name="connsiteX2" fmla="*/ 6148251 w 6148251"/>
                <a:gd name="connsiteY2" fmla="*/ 0 h 6139543"/>
                <a:gd name="connsiteX3" fmla="*/ 1474245 w 6148251"/>
                <a:gd name="connsiteY3" fmla="*/ 8708 h 6139543"/>
                <a:gd name="connsiteX0" fmla="*/ 1474245 w 6148251"/>
                <a:gd name="connsiteY0" fmla="*/ 8708 h 6139543"/>
                <a:gd name="connsiteX1" fmla="*/ 0 w 6148251"/>
                <a:gd name="connsiteY1" fmla="*/ 6139543 h 6139543"/>
                <a:gd name="connsiteX2" fmla="*/ 6148251 w 6148251"/>
                <a:gd name="connsiteY2" fmla="*/ 0 h 6139543"/>
                <a:gd name="connsiteX3" fmla="*/ 1474245 w 6148251"/>
                <a:gd name="connsiteY3" fmla="*/ 8708 h 6139543"/>
                <a:gd name="connsiteX0" fmla="*/ 1474245 w 6148251"/>
                <a:gd name="connsiteY0" fmla="*/ 8708 h 6139543"/>
                <a:gd name="connsiteX1" fmla="*/ 0 w 6148251"/>
                <a:gd name="connsiteY1" fmla="*/ 6139543 h 6139543"/>
                <a:gd name="connsiteX2" fmla="*/ 6148251 w 6148251"/>
                <a:gd name="connsiteY2" fmla="*/ 0 h 6139543"/>
                <a:gd name="connsiteX3" fmla="*/ 1474245 w 6148251"/>
                <a:gd name="connsiteY3" fmla="*/ 8708 h 6139543"/>
                <a:gd name="connsiteX0" fmla="*/ 1474245 w 5357023"/>
                <a:gd name="connsiteY0" fmla="*/ 181 h 6131016"/>
                <a:gd name="connsiteX1" fmla="*/ 0 w 5357023"/>
                <a:gd name="connsiteY1" fmla="*/ 6131016 h 6131016"/>
                <a:gd name="connsiteX2" fmla="*/ 5357023 w 5357023"/>
                <a:gd name="connsiteY2" fmla="*/ 0 h 6131016"/>
                <a:gd name="connsiteX3" fmla="*/ 1474245 w 5357023"/>
                <a:gd name="connsiteY3" fmla="*/ 181 h 6131016"/>
                <a:gd name="connsiteX0" fmla="*/ 1474245 w 5357023"/>
                <a:gd name="connsiteY0" fmla="*/ 181 h 6131016"/>
                <a:gd name="connsiteX1" fmla="*/ 0 w 5357023"/>
                <a:gd name="connsiteY1" fmla="*/ 6131016 h 6131016"/>
                <a:gd name="connsiteX2" fmla="*/ 5357023 w 5357023"/>
                <a:gd name="connsiteY2" fmla="*/ 0 h 6131016"/>
                <a:gd name="connsiteX3" fmla="*/ 1474245 w 5357023"/>
                <a:gd name="connsiteY3" fmla="*/ 181 h 6131016"/>
                <a:gd name="connsiteX0" fmla="*/ 1482574 w 5365352"/>
                <a:gd name="connsiteY0" fmla="*/ 181 h 5662022"/>
                <a:gd name="connsiteX1" fmla="*/ 0 w 5365352"/>
                <a:gd name="connsiteY1" fmla="*/ 5662022 h 5662022"/>
                <a:gd name="connsiteX2" fmla="*/ 5365352 w 5365352"/>
                <a:gd name="connsiteY2" fmla="*/ 0 h 5662022"/>
                <a:gd name="connsiteX3" fmla="*/ 1482574 w 5365352"/>
                <a:gd name="connsiteY3" fmla="*/ 181 h 5662022"/>
                <a:gd name="connsiteX0" fmla="*/ 1482574 w 5365352"/>
                <a:gd name="connsiteY0" fmla="*/ 181 h 5662022"/>
                <a:gd name="connsiteX1" fmla="*/ 0 w 5365352"/>
                <a:gd name="connsiteY1" fmla="*/ 5662022 h 5662022"/>
                <a:gd name="connsiteX2" fmla="*/ 5365352 w 5365352"/>
                <a:gd name="connsiteY2" fmla="*/ 0 h 5662022"/>
                <a:gd name="connsiteX3" fmla="*/ 1482574 w 5365352"/>
                <a:gd name="connsiteY3" fmla="*/ 181 h 5662022"/>
                <a:gd name="connsiteX0" fmla="*/ 1482574 w 5365352"/>
                <a:gd name="connsiteY0" fmla="*/ 181 h 5662022"/>
                <a:gd name="connsiteX1" fmla="*/ 0 w 5365352"/>
                <a:gd name="connsiteY1" fmla="*/ 5662022 h 5662022"/>
                <a:gd name="connsiteX2" fmla="*/ 5365352 w 5365352"/>
                <a:gd name="connsiteY2" fmla="*/ 0 h 5662022"/>
                <a:gd name="connsiteX3" fmla="*/ 1482574 w 5365352"/>
                <a:gd name="connsiteY3" fmla="*/ 181 h 5662022"/>
                <a:gd name="connsiteX0" fmla="*/ 1674135 w 5365352"/>
                <a:gd name="connsiteY0" fmla="*/ 8708 h 5662022"/>
                <a:gd name="connsiteX1" fmla="*/ 0 w 5365352"/>
                <a:gd name="connsiteY1" fmla="*/ 5662022 h 5662022"/>
                <a:gd name="connsiteX2" fmla="*/ 5365352 w 5365352"/>
                <a:gd name="connsiteY2" fmla="*/ 0 h 5662022"/>
                <a:gd name="connsiteX3" fmla="*/ 1674135 w 5365352"/>
                <a:gd name="connsiteY3" fmla="*/ 8708 h 5662022"/>
                <a:gd name="connsiteX0" fmla="*/ 1674135 w 5365352"/>
                <a:gd name="connsiteY0" fmla="*/ 8708 h 5662022"/>
                <a:gd name="connsiteX1" fmla="*/ 0 w 5365352"/>
                <a:gd name="connsiteY1" fmla="*/ 5662022 h 5662022"/>
                <a:gd name="connsiteX2" fmla="*/ 5365352 w 5365352"/>
                <a:gd name="connsiteY2" fmla="*/ 0 h 5662022"/>
                <a:gd name="connsiteX3" fmla="*/ 1674135 w 5365352"/>
                <a:gd name="connsiteY3" fmla="*/ 8708 h 5662022"/>
                <a:gd name="connsiteX0" fmla="*/ 1674135 w 5365352"/>
                <a:gd name="connsiteY0" fmla="*/ 8708 h 5662022"/>
                <a:gd name="connsiteX1" fmla="*/ 0 w 5365352"/>
                <a:gd name="connsiteY1" fmla="*/ 5662022 h 5662022"/>
                <a:gd name="connsiteX2" fmla="*/ 5365352 w 5365352"/>
                <a:gd name="connsiteY2" fmla="*/ 0 h 5662022"/>
                <a:gd name="connsiteX3" fmla="*/ 1674135 w 5365352"/>
                <a:gd name="connsiteY3" fmla="*/ 8708 h 5662022"/>
                <a:gd name="connsiteX0" fmla="*/ 1674135 w 5365352"/>
                <a:gd name="connsiteY0" fmla="*/ 8708 h 5662022"/>
                <a:gd name="connsiteX1" fmla="*/ 0 w 5365352"/>
                <a:gd name="connsiteY1" fmla="*/ 5662022 h 5662022"/>
                <a:gd name="connsiteX2" fmla="*/ 5365352 w 5365352"/>
                <a:gd name="connsiteY2" fmla="*/ 0 h 5662022"/>
                <a:gd name="connsiteX3" fmla="*/ 1674135 w 5365352"/>
                <a:gd name="connsiteY3" fmla="*/ 8708 h 566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65352" h="5662022">
                  <a:moveTo>
                    <a:pt x="1674135" y="8708"/>
                  </a:moveTo>
                  <a:cubicBezTo>
                    <a:pt x="741299" y="1839141"/>
                    <a:pt x="324840" y="3439340"/>
                    <a:pt x="0" y="5662022"/>
                  </a:cubicBezTo>
                  <a:cubicBezTo>
                    <a:pt x="908381" y="3521709"/>
                    <a:pt x="2091613" y="1236434"/>
                    <a:pt x="5365352" y="0"/>
                  </a:cubicBezTo>
                  <a:lnTo>
                    <a:pt x="1674135" y="8708"/>
                  </a:lnTo>
                  <a:close/>
                </a:path>
              </a:pathLst>
            </a:custGeom>
            <a:solidFill>
              <a:schemeClr val="bg1">
                <a:lumMod val="95000"/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reeform 26"/>
            <p:cNvSpPr>
              <a:spLocks/>
            </p:cNvSpPr>
            <p:nvPr userDrawn="1"/>
          </p:nvSpPr>
          <p:spPr bwMode="auto">
            <a:xfrm rot="10800000">
              <a:off x="3910145" y="-1"/>
              <a:ext cx="5259979" cy="1466493"/>
            </a:xfrm>
            <a:custGeom>
              <a:avLst/>
              <a:gdLst>
                <a:gd name="T0" fmla="*/ 0 w 2303"/>
                <a:gd name="T1" fmla="*/ 0 h 1548"/>
                <a:gd name="T2" fmla="*/ 2303 w 2303"/>
                <a:gd name="T3" fmla="*/ 1548 h 1548"/>
                <a:gd name="T4" fmla="*/ 0 w 2303"/>
                <a:gd name="T5" fmla="*/ 1548 h 1548"/>
                <a:gd name="T6" fmla="*/ 0 w 2303"/>
                <a:gd name="T7" fmla="*/ 0 h 1548"/>
                <a:gd name="connsiteX0" fmla="*/ 0 w 16646"/>
                <a:gd name="connsiteY0" fmla="*/ 0 h 10000"/>
                <a:gd name="connsiteX1" fmla="*/ 16646 w 16646"/>
                <a:gd name="connsiteY1" fmla="*/ 10000 h 10000"/>
                <a:gd name="connsiteX2" fmla="*/ 0 w 16646"/>
                <a:gd name="connsiteY2" fmla="*/ 10000 h 10000"/>
                <a:gd name="connsiteX3" fmla="*/ 0 w 16646"/>
                <a:gd name="connsiteY3" fmla="*/ 0 h 10000"/>
                <a:gd name="connsiteX0" fmla="*/ 40 w 16686"/>
                <a:gd name="connsiteY0" fmla="*/ 0 h 10000"/>
                <a:gd name="connsiteX1" fmla="*/ 16686 w 16686"/>
                <a:gd name="connsiteY1" fmla="*/ 10000 h 10000"/>
                <a:gd name="connsiteX2" fmla="*/ 40 w 16686"/>
                <a:gd name="connsiteY2" fmla="*/ 10000 h 10000"/>
                <a:gd name="connsiteX3" fmla="*/ 40 w 16686"/>
                <a:gd name="connsiteY3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86" h="10000">
                  <a:moveTo>
                    <a:pt x="40" y="0"/>
                  </a:moveTo>
                  <a:cubicBezTo>
                    <a:pt x="40" y="0"/>
                    <a:pt x="-1637" y="8636"/>
                    <a:pt x="16686" y="10000"/>
                  </a:cubicBezTo>
                  <a:lnTo>
                    <a:pt x="40" y="1000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41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pic>
        <p:nvPicPr>
          <p:cNvPr id="3" name="Picture 40" descr="http://www.affigent.com/files/2013/06/Everbridge-Logo-300x63.png"/>
          <p:cNvPicPr>
            <a:picLocks noChangeAspect="1" noChangeArrowheads="1"/>
          </p:cNvPicPr>
          <p:nvPr userDrawn="1"/>
        </p:nvPicPr>
        <p:blipFill>
          <a:blip r:embed="rId7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947" y="6420090"/>
            <a:ext cx="1497874" cy="31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" y="190500"/>
            <a:ext cx="190500" cy="5795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048206" y="1"/>
            <a:ext cx="95794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521700" y="6473146"/>
            <a:ext cx="355600" cy="253916"/>
          </a:xfrm>
          <a:prstGeom prst="rect">
            <a:avLst/>
          </a:prstGeom>
          <a:noFill/>
        </p:spPr>
        <p:txBody>
          <a:bodyPr wrap="square" rIns="0" rtlCol="0" anchor="ctr">
            <a:spAutoFit/>
          </a:bodyPr>
          <a:lstStyle/>
          <a:p>
            <a:pPr algn="r"/>
            <a:fld id="{199A90E5-D365-4930-A477-41E2176A715F}" type="slidenum">
              <a:rPr lang="en-US" sz="1050" smtClean="0">
                <a:solidFill>
                  <a:schemeClr val="tx2"/>
                </a:solidFill>
                <a:latin typeface="+mn-lt"/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190501" y="190500"/>
            <a:ext cx="8324849" cy="579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190501" y="1145406"/>
            <a:ext cx="8324849" cy="5031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Century Gothic" panose="020B0502020202020204" pitchFamily="34" charset="0"/>
              <a:buChar char="+"/>
            </a:pPr>
            <a:r>
              <a:rPr lang="en-US" smtClean="0"/>
              <a:t>Click to edit Master text styles</a:t>
            </a:r>
          </a:p>
          <a:p>
            <a:pPr marL="228600" lvl="1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Century Gothic" panose="020B0502020202020204" pitchFamily="34" charset="0"/>
              <a:buChar char="+"/>
            </a:pPr>
            <a:r>
              <a:rPr lang="en-US" smtClean="0"/>
              <a:t>Second level</a:t>
            </a:r>
          </a:p>
          <a:p>
            <a:pPr marL="228600" lvl="2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Century Gothic" panose="020B0502020202020204" pitchFamily="34" charset="0"/>
              <a:buChar char="+"/>
            </a:pPr>
            <a:r>
              <a:rPr lang="en-US" smtClean="0"/>
              <a:t>Third level</a:t>
            </a:r>
          </a:p>
          <a:p>
            <a:pPr marL="228600" lvl="3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Century Gothic" panose="020B0502020202020204" pitchFamily="34" charset="0"/>
              <a:buChar char="+"/>
            </a:pPr>
            <a:r>
              <a:rPr lang="en-US" smtClean="0"/>
              <a:t>Fourth level</a:t>
            </a:r>
          </a:p>
          <a:p>
            <a:pPr marL="228600" lvl="4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Century Gothic" panose="020B0502020202020204" pitchFamily="34" charset="0"/>
              <a:buChar char="+"/>
            </a:pPr>
            <a:r>
              <a:rPr lang="en-US" smtClean="0"/>
              <a:t>Fifth level</a:t>
            </a:r>
            <a:endParaRPr lang="en-US" dirty="0" smtClean="0"/>
          </a:p>
        </p:txBody>
      </p:sp>
      <p:grpSp>
        <p:nvGrpSpPr>
          <p:cNvPr id="11" name="Group 10"/>
          <p:cNvGrpSpPr/>
          <p:nvPr userDrawn="1"/>
        </p:nvGrpSpPr>
        <p:grpSpPr>
          <a:xfrm flipV="1">
            <a:off x="2633472" y="-17419"/>
            <a:ext cx="6536653" cy="6888478"/>
            <a:chOff x="3361511" y="-8710"/>
            <a:chExt cx="5808613" cy="5610035"/>
          </a:xfrm>
        </p:grpSpPr>
        <p:sp>
          <p:nvSpPr>
            <p:cNvPr id="12" name="Freeform 11"/>
            <p:cNvSpPr/>
            <p:nvPr userDrawn="1"/>
          </p:nvSpPr>
          <p:spPr>
            <a:xfrm rot="5400000">
              <a:off x="3447738" y="-94937"/>
              <a:ext cx="5610035" cy="5782489"/>
            </a:xfrm>
            <a:custGeom>
              <a:avLst/>
              <a:gdLst>
                <a:gd name="connsiteX0" fmla="*/ 383177 w 6148251"/>
                <a:gd name="connsiteY0" fmla="*/ 8709 h 6139543"/>
                <a:gd name="connsiteX1" fmla="*/ 0 w 6148251"/>
                <a:gd name="connsiteY1" fmla="*/ 6139543 h 6139543"/>
                <a:gd name="connsiteX2" fmla="*/ 6148251 w 6148251"/>
                <a:gd name="connsiteY2" fmla="*/ 0 h 6139543"/>
                <a:gd name="connsiteX3" fmla="*/ 383177 w 6148251"/>
                <a:gd name="connsiteY3" fmla="*/ 8709 h 6139543"/>
                <a:gd name="connsiteX0" fmla="*/ 1474245 w 6148251"/>
                <a:gd name="connsiteY0" fmla="*/ 8708 h 6139543"/>
                <a:gd name="connsiteX1" fmla="*/ 0 w 6148251"/>
                <a:gd name="connsiteY1" fmla="*/ 6139543 h 6139543"/>
                <a:gd name="connsiteX2" fmla="*/ 6148251 w 6148251"/>
                <a:gd name="connsiteY2" fmla="*/ 0 h 6139543"/>
                <a:gd name="connsiteX3" fmla="*/ 1474245 w 6148251"/>
                <a:gd name="connsiteY3" fmla="*/ 8708 h 6139543"/>
                <a:gd name="connsiteX0" fmla="*/ 1474245 w 6148251"/>
                <a:gd name="connsiteY0" fmla="*/ 8708 h 6139543"/>
                <a:gd name="connsiteX1" fmla="*/ 0 w 6148251"/>
                <a:gd name="connsiteY1" fmla="*/ 6139543 h 6139543"/>
                <a:gd name="connsiteX2" fmla="*/ 6148251 w 6148251"/>
                <a:gd name="connsiteY2" fmla="*/ 0 h 6139543"/>
                <a:gd name="connsiteX3" fmla="*/ 1474245 w 6148251"/>
                <a:gd name="connsiteY3" fmla="*/ 8708 h 6139543"/>
                <a:gd name="connsiteX0" fmla="*/ 1474245 w 6148251"/>
                <a:gd name="connsiteY0" fmla="*/ 8708 h 6139543"/>
                <a:gd name="connsiteX1" fmla="*/ 0 w 6148251"/>
                <a:gd name="connsiteY1" fmla="*/ 6139543 h 6139543"/>
                <a:gd name="connsiteX2" fmla="*/ 6148251 w 6148251"/>
                <a:gd name="connsiteY2" fmla="*/ 0 h 6139543"/>
                <a:gd name="connsiteX3" fmla="*/ 1474245 w 6148251"/>
                <a:gd name="connsiteY3" fmla="*/ 8708 h 6139543"/>
                <a:gd name="connsiteX0" fmla="*/ 1474245 w 6148251"/>
                <a:gd name="connsiteY0" fmla="*/ 8708 h 6139543"/>
                <a:gd name="connsiteX1" fmla="*/ 0 w 6148251"/>
                <a:gd name="connsiteY1" fmla="*/ 6139543 h 6139543"/>
                <a:gd name="connsiteX2" fmla="*/ 6148251 w 6148251"/>
                <a:gd name="connsiteY2" fmla="*/ 0 h 6139543"/>
                <a:gd name="connsiteX3" fmla="*/ 1474245 w 6148251"/>
                <a:gd name="connsiteY3" fmla="*/ 8708 h 6139543"/>
                <a:gd name="connsiteX0" fmla="*/ 1474245 w 6148251"/>
                <a:gd name="connsiteY0" fmla="*/ 8708 h 6139543"/>
                <a:gd name="connsiteX1" fmla="*/ 0 w 6148251"/>
                <a:gd name="connsiteY1" fmla="*/ 6139543 h 6139543"/>
                <a:gd name="connsiteX2" fmla="*/ 6148251 w 6148251"/>
                <a:gd name="connsiteY2" fmla="*/ 0 h 6139543"/>
                <a:gd name="connsiteX3" fmla="*/ 1474245 w 6148251"/>
                <a:gd name="connsiteY3" fmla="*/ 8708 h 6139543"/>
                <a:gd name="connsiteX0" fmla="*/ 1474245 w 5357023"/>
                <a:gd name="connsiteY0" fmla="*/ 181 h 6131016"/>
                <a:gd name="connsiteX1" fmla="*/ 0 w 5357023"/>
                <a:gd name="connsiteY1" fmla="*/ 6131016 h 6131016"/>
                <a:gd name="connsiteX2" fmla="*/ 5357023 w 5357023"/>
                <a:gd name="connsiteY2" fmla="*/ 0 h 6131016"/>
                <a:gd name="connsiteX3" fmla="*/ 1474245 w 5357023"/>
                <a:gd name="connsiteY3" fmla="*/ 181 h 6131016"/>
                <a:gd name="connsiteX0" fmla="*/ 1474245 w 5357023"/>
                <a:gd name="connsiteY0" fmla="*/ 181 h 6131016"/>
                <a:gd name="connsiteX1" fmla="*/ 0 w 5357023"/>
                <a:gd name="connsiteY1" fmla="*/ 6131016 h 6131016"/>
                <a:gd name="connsiteX2" fmla="*/ 5357023 w 5357023"/>
                <a:gd name="connsiteY2" fmla="*/ 0 h 6131016"/>
                <a:gd name="connsiteX3" fmla="*/ 1474245 w 5357023"/>
                <a:gd name="connsiteY3" fmla="*/ 181 h 6131016"/>
                <a:gd name="connsiteX0" fmla="*/ 1482574 w 5365352"/>
                <a:gd name="connsiteY0" fmla="*/ 181 h 5662022"/>
                <a:gd name="connsiteX1" fmla="*/ 0 w 5365352"/>
                <a:gd name="connsiteY1" fmla="*/ 5662022 h 5662022"/>
                <a:gd name="connsiteX2" fmla="*/ 5365352 w 5365352"/>
                <a:gd name="connsiteY2" fmla="*/ 0 h 5662022"/>
                <a:gd name="connsiteX3" fmla="*/ 1482574 w 5365352"/>
                <a:gd name="connsiteY3" fmla="*/ 181 h 5662022"/>
                <a:gd name="connsiteX0" fmla="*/ 1482574 w 5365352"/>
                <a:gd name="connsiteY0" fmla="*/ 181 h 5662022"/>
                <a:gd name="connsiteX1" fmla="*/ 0 w 5365352"/>
                <a:gd name="connsiteY1" fmla="*/ 5662022 h 5662022"/>
                <a:gd name="connsiteX2" fmla="*/ 5365352 w 5365352"/>
                <a:gd name="connsiteY2" fmla="*/ 0 h 5662022"/>
                <a:gd name="connsiteX3" fmla="*/ 1482574 w 5365352"/>
                <a:gd name="connsiteY3" fmla="*/ 181 h 5662022"/>
                <a:gd name="connsiteX0" fmla="*/ 1482574 w 5365352"/>
                <a:gd name="connsiteY0" fmla="*/ 181 h 5662022"/>
                <a:gd name="connsiteX1" fmla="*/ 0 w 5365352"/>
                <a:gd name="connsiteY1" fmla="*/ 5662022 h 5662022"/>
                <a:gd name="connsiteX2" fmla="*/ 5365352 w 5365352"/>
                <a:gd name="connsiteY2" fmla="*/ 0 h 5662022"/>
                <a:gd name="connsiteX3" fmla="*/ 1482574 w 5365352"/>
                <a:gd name="connsiteY3" fmla="*/ 181 h 5662022"/>
                <a:gd name="connsiteX0" fmla="*/ 1674135 w 5365352"/>
                <a:gd name="connsiteY0" fmla="*/ 8708 h 5662022"/>
                <a:gd name="connsiteX1" fmla="*/ 0 w 5365352"/>
                <a:gd name="connsiteY1" fmla="*/ 5662022 h 5662022"/>
                <a:gd name="connsiteX2" fmla="*/ 5365352 w 5365352"/>
                <a:gd name="connsiteY2" fmla="*/ 0 h 5662022"/>
                <a:gd name="connsiteX3" fmla="*/ 1674135 w 5365352"/>
                <a:gd name="connsiteY3" fmla="*/ 8708 h 5662022"/>
                <a:gd name="connsiteX0" fmla="*/ 1674135 w 5365352"/>
                <a:gd name="connsiteY0" fmla="*/ 8708 h 5662022"/>
                <a:gd name="connsiteX1" fmla="*/ 0 w 5365352"/>
                <a:gd name="connsiteY1" fmla="*/ 5662022 h 5662022"/>
                <a:gd name="connsiteX2" fmla="*/ 5365352 w 5365352"/>
                <a:gd name="connsiteY2" fmla="*/ 0 h 5662022"/>
                <a:gd name="connsiteX3" fmla="*/ 1674135 w 5365352"/>
                <a:gd name="connsiteY3" fmla="*/ 8708 h 5662022"/>
                <a:gd name="connsiteX0" fmla="*/ 1674135 w 5365352"/>
                <a:gd name="connsiteY0" fmla="*/ 8708 h 5662022"/>
                <a:gd name="connsiteX1" fmla="*/ 0 w 5365352"/>
                <a:gd name="connsiteY1" fmla="*/ 5662022 h 5662022"/>
                <a:gd name="connsiteX2" fmla="*/ 5365352 w 5365352"/>
                <a:gd name="connsiteY2" fmla="*/ 0 h 5662022"/>
                <a:gd name="connsiteX3" fmla="*/ 1674135 w 5365352"/>
                <a:gd name="connsiteY3" fmla="*/ 8708 h 5662022"/>
                <a:gd name="connsiteX0" fmla="*/ 1674135 w 5365352"/>
                <a:gd name="connsiteY0" fmla="*/ 8708 h 5662022"/>
                <a:gd name="connsiteX1" fmla="*/ 0 w 5365352"/>
                <a:gd name="connsiteY1" fmla="*/ 5662022 h 5662022"/>
                <a:gd name="connsiteX2" fmla="*/ 5365352 w 5365352"/>
                <a:gd name="connsiteY2" fmla="*/ 0 h 5662022"/>
                <a:gd name="connsiteX3" fmla="*/ 1674135 w 5365352"/>
                <a:gd name="connsiteY3" fmla="*/ 8708 h 566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65352" h="5662022">
                  <a:moveTo>
                    <a:pt x="1674135" y="8708"/>
                  </a:moveTo>
                  <a:cubicBezTo>
                    <a:pt x="741299" y="1839141"/>
                    <a:pt x="324840" y="3439340"/>
                    <a:pt x="0" y="5662022"/>
                  </a:cubicBezTo>
                  <a:cubicBezTo>
                    <a:pt x="908381" y="3521709"/>
                    <a:pt x="2091613" y="1236434"/>
                    <a:pt x="5365352" y="0"/>
                  </a:cubicBezTo>
                  <a:lnTo>
                    <a:pt x="1674135" y="8708"/>
                  </a:lnTo>
                  <a:close/>
                </a:path>
              </a:pathLst>
            </a:custGeom>
            <a:solidFill>
              <a:schemeClr val="bg1">
                <a:lumMod val="95000"/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26"/>
            <p:cNvSpPr>
              <a:spLocks/>
            </p:cNvSpPr>
            <p:nvPr userDrawn="1"/>
          </p:nvSpPr>
          <p:spPr bwMode="auto">
            <a:xfrm rot="10800000">
              <a:off x="3910145" y="-1"/>
              <a:ext cx="5259979" cy="1466493"/>
            </a:xfrm>
            <a:custGeom>
              <a:avLst/>
              <a:gdLst>
                <a:gd name="T0" fmla="*/ 0 w 2303"/>
                <a:gd name="T1" fmla="*/ 0 h 1548"/>
                <a:gd name="T2" fmla="*/ 2303 w 2303"/>
                <a:gd name="T3" fmla="*/ 1548 h 1548"/>
                <a:gd name="T4" fmla="*/ 0 w 2303"/>
                <a:gd name="T5" fmla="*/ 1548 h 1548"/>
                <a:gd name="T6" fmla="*/ 0 w 2303"/>
                <a:gd name="T7" fmla="*/ 0 h 1548"/>
                <a:gd name="connsiteX0" fmla="*/ 0 w 16646"/>
                <a:gd name="connsiteY0" fmla="*/ 0 h 10000"/>
                <a:gd name="connsiteX1" fmla="*/ 16646 w 16646"/>
                <a:gd name="connsiteY1" fmla="*/ 10000 h 10000"/>
                <a:gd name="connsiteX2" fmla="*/ 0 w 16646"/>
                <a:gd name="connsiteY2" fmla="*/ 10000 h 10000"/>
                <a:gd name="connsiteX3" fmla="*/ 0 w 16646"/>
                <a:gd name="connsiteY3" fmla="*/ 0 h 10000"/>
                <a:gd name="connsiteX0" fmla="*/ 40 w 16686"/>
                <a:gd name="connsiteY0" fmla="*/ 0 h 10000"/>
                <a:gd name="connsiteX1" fmla="*/ 16686 w 16686"/>
                <a:gd name="connsiteY1" fmla="*/ 10000 h 10000"/>
                <a:gd name="connsiteX2" fmla="*/ 40 w 16686"/>
                <a:gd name="connsiteY2" fmla="*/ 10000 h 10000"/>
                <a:gd name="connsiteX3" fmla="*/ 40 w 16686"/>
                <a:gd name="connsiteY3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86" h="10000">
                  <a:moveTo>
                    <a:pt x="40" y="0"/>
                  </a:moveTo>
                  <a:cubicBezTo>
                    <a:pt x="40" y="0"/>
                    <a:pt x="-1637" y="8636"/>
                    <a:pt x="16686" y="10000"/>
                  </a:cubicBezTo>
                  <a:lnTo>
                    <a:pt x="40" y="1000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41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pic>
        <p:nvPicPr>
          <p:cNvPr id="14" name="Picture 40" descr="http://www.affigent.com/files/2013/06/Everbridge-Logo-300x63.png"/>
          <p:cNvPicPr>
            <a:picLocks noChangeAspect="1" noChangeArrowheads="1"/>
          </p:cNvPicPr>
          <p:nvPr userDrawn="1"/>
        </p:nvPicPr>
        <p:blipFill>
          <a:blip r:embed="rId7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947" y="6420090"/>
            <a:ext cx="1497874" cy="31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 userDrawn="1"/>
        </p:nvSpPr>
        <p:spPr>
          <a:xfrm>
            <a:off x="1" y="190500"/>
            <a:ext cx="190500" cy="5795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9048206" y="1"/>
            <a:ext cx="95794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8521700" y="6473146"/>
            <a:ext cx="355600" cy="253916"/>
          </a:xfrm>
          <a:prstGeom prst="rect">
            <a:avLst/>
          </a:prstGeom>
          <a:noFill/>
        </p:spPr>
        <p:txBody>
          <a:bodyPr wrap="square" rIns="0" rtlCol="0" anchor="ctr">
            <a:spAutoFit/>
          </a:bodyPr>
          <a:lstStyle/>
          <a:p>
            <a:pPr algn="r"/>
            <a:fld id="{199A90E5-D365-4930-A477-41E2176A715F}" type="slidenum">
              <a:rPr lang="en-US" sz="1050" smtClean="0">
                <a:solidFill>
                  <a:schemeClr val="tx2"/>
                </a:solidFill>
                <a:latin typeface="+mn-lt"/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5894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  <p:sldLayoutId id="2147483772" r:id="rId18"/>
    <p:sldLayoutId id="2147483773" r:id="rId19"/>
    <p:sldLayoutId id="2147483774" r:id="rId20"/>
    <p:sldLayoutId id="2147483775" r:id="rId21"/>
    <p:sldLayoutId id="2147483776" r:id="rId22"/>
    <p:sldLayoutId id="2147483777" r:id="rId23"/>
    <p:sldLayoutId id="2147483778" r:id="rId24"/>
    <p:sldLayoutId id="2147483779" r:id="rId25"/>
    <p:sldLayoutId id="2147483780" r:id="rId26"/>
    <p:sldLayoutId id="2147483781" r:id="rId27"/>
    <p:sldLayoutId id="2147483782" r:id="rId28"/>
    <p:sldLayoutId id="2147483783" r:id="rId29"/>
    <p:sldLayoutId id="2147483784" r:id="rId30"/>
    <p:sldLayoutId id="2147483785" r:id="rId31"/>
    <p:sldLayoutId id="2147483786" r:id="rId32"/>
    <p:sldLayoutId id="2147483787" r:id="rId33"/>
    <p:sldLayoutId id="2147483708" r:id="rId34"/>
    <p:sldLayoutId id="2147483707" r:id="rId35"/>
    <p:sldLayoutId id="2147483709" r:id="rId36"/>
    <p:sldLayoutId id="2147483743" r:id="rId37"/>
    <p:sldLayoutId id="2147483675" r:id="rId38"/>
    <p:sldLayoutId id="2147483733" r:id="rId39"/>
    <p:sldLayoutId id="2147483734" r:id="rId40"/>
    <p:sldLayoutId id="2147483716" r:id="rId41"/>
    <p:sldLayoutId id="2147483747" r:id="rId42"/>
    <p:sldLayoutId id="2147483748" r:id="rId43"/>
    <p:sldLayoutId id="2147483719" r:id="rId44"/>
    <p:sldLayoutId id="2147483742" r:id="rId45"/>
    <p:sldLayoutId id="2147483741" r:id="rId46"/>
    <p:sldLayoutId id="2147483710" r:id="rId47"/>
    <p:sldLayoutId id="2147483717" r:id="rId48"/>
    <p:sldLayoutId id="2147483718" r:id="rId49"/>
    <p:sldLayoutId id="2147483722" r:id="rId50"/>
    <p:sldLayoutId id="2147483724" r:id="rId51"/>
    <p:sldLayoutId id="2147483731" r:id="rId52"/>
    <p:sldLayoutId id="2147483730" r:id="rId53"/>
    <p:sldLayoutId id="2147483721" r:id="rId54"/>
    <p:sldLayoutId id="2147483723" r:id="rId55"/>
    <p:sldLayoutId id="2147483727" r:id="rId56"/>
    <p:sldLayoutId id="2147483728" r:id="rId57"/>
    <p:sldLayoutId id="2147483729" r:id="rId58"/>
    <p:sldLayoutId id="2147483744" r:id="rId59"/>
    <p:sldLayoutId id="2147483739" r:id="rId60"/>
    <p:sldLayoutId id="2147483738" r:id="rId61"/>
    <p:sldLayoutId id="2147483679" r:id="rId62"/>
    <p:sldLayoutId id="2147483740" r:id="rId63"/>
    <p:sldLayoutId id="2147483736" r:id="rId64"/>
    <p:sldLayoutId id="2147483737" r:id="rId65"/>
    <p:sldLayoutId id="2147483735" r:id="rId66"/>
    <p:sldLayoutId id="2147483792" r:id="rId67"/>
    <p:sldLayoutId id="2147483793" r:id="rId68"/>
    <p:sldLayoutId id="2147483845" r:id="rId6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2400" b="1" kern="1200" dirty="0" smtClean="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lang="en-US" sz="2000" kern="1200" dirty="0" smtClean="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lang="en-US" sz="1600" kern="1200" dirty="0" smtClean="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lang="en-US" sz="1600" kern="1200" dirty="0" smtClean="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0" userDrawn="1">
          <p15:clr>
            <a:srgbClr val="F26B43"/>
          </p15:clr>
        </p15:guide>
        <p15:guide id="2" pos="5592" userDrawn="1">
          <p15:clr>
            <a:srgbClr val="F26B43"/>
          </p15:clr>
        </p15:guide>
        <p15:guide id="3" orient="horz" pos="486" userDrawn="1">
          <p15:clr>
            <a:srgbClr val="F26B43"/>
          </p15:clr>
        </p15:guide>
        <p15:guide id="4" orient="horz" pos="606" userDrawn="1">
          <p15:clr>
            <a:srgbClr val="F26B43"/>
          </p15:clr>
        </p15:guide>
        <p15:guide id="5" orient="horz" pos="3960" userDrawn="1">
          <p15:clr>
            <a:srgbClr val="F26B43"/>
          </p15:clr>
        </p15:guide>
        <p15:guide id="6" orient="horz" pos="12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 flipV="1">
            <a:off x="2633472" y="-17419"/>
            <a:ext cx="6536653" cy="6888478"/>
            <a:chOff x="3361511" y="-8710"/>
            <a:chExt cx="5808613" cy="5610035"/>
          </a:xfrm>
        </p:grpSpPr>
        <p:sp>
          <p:nvSpPr>
            <p:cNvPr id="7" name="Freeform 6"/>
            <p:cNvSpPr/>
            <p:nvPr userDrawn="1"/>
          </p:nvSpPr>
          <p:spPr>
            <a:xfrm rot="5400000">
              <a:off x="3447738" y="-94937"/>
              <a:ext cx="5610035" cy="5782489"/>
            </a:xfrm>
            <a:custGeom>
              <a:avLst/>
              <a:gdLst>
                <a:gd name="connsiteX0" fmla="*/ 383177 w 6148251"/>
                <a:gd name="connsiteY0" fmla="*/ 8709 h 6139543"/>
                <a:gd name="connsiteX1" fmla="*/ 0 w 6148251"/>
                <a:gd name="connsiteY1" fmla="*/ 6139543 h 6139543"/>
                <a:gd name="connsiteX2" fmla="*/ 6148251 w 6148251"/>
                <a:gd name="connsiteY2" fmla="*/ 0 h 6139543"/>
                <a:gd name="connsiteX3" fmla="*/ 383177 w 6148251"/>
                <a:gd name="connsiteY3" fmla="*/ 8709 h 6139543"/>
                <a:gd name="connsiteX0" fmla="*/ 1474245 w 6148251"/>
                <a:gd name="connsiteY0" fmla="*/ 8708 h 6139543"/>
                <a:gd name="connsiteX1" fmla="*/ 0 w 6148251"/>
                <a:gd name="connsiteY1" fmla="*/ 6139543 h 6139543"/>
                <a:gd name="connsiteX2" fmla="*/ 6148251 w 6148251"/>
                <a:gd name="connsiteY2" fmla="*/ 0 h 6139543"/>
                <a:gd name="connsiteX3" fmla="*/ 1474245 w 6148251"/>
                <a:gd name="connsiteY3" fmla="*/ 8708 h 6139543"/>
                <a:gd name="connsiteX0" fmla="*/ 1474245 w 6148251"/>
                <a:gd name="connsiteY0" fmla="*/ 8708 h 6139543"/>
                <a:gd name="connsiteX1" fmla="*/ 0 w 6148251"/>
                <a:gd name="connsiteY1" fmla="*/ 6139543 h 6139543"/>
                <a:gd name="connsiteX2" fmla="*/ 6148251 w 6148251"/>
                <a:gd name="connsiteY2" fmla="*/ 0 h 6139543"/>
                <a:gd name="connsiteX3" fmla="*/ 1474245 w 6148251"/>
                <a:gd name="connsiteY3" fmla="*/ 8708 h 6139543"/>
                <a:gd name="connsiteX0" fmla="*/ 1474245 w 6148251"/>
                <a:gd name="connsiteY0" fmla="*/ 8708 h 6139543"/>
                <a:gd name="connsiteX1" fmla="*/ 0 w 6148251"/>
                <a:gd name="connsiteY1" fmla="*/ 6139543 h 6139543"/>
                <a:gd name="connsiteX2" fmla="*/ 6148251 w 6148251"/>
                <a:gd name="connsiteY2" fmla="*/ 0 h 6139543"/>
                <a:gd name="connsiteX3" fmla="*/ 1474245 w 6148251"/>
                <a:gd name="connsiteY3" fmla="*/ 8708 h 6139543"/>
                <a:gd name="connsiteX0" fmla="*/ 1474245 w 6148251"/>
                <a:gd name="connsiteY0" fmla="*/ 8708 h 6139543"/>
                <a:gd name="connsiteX1" fmla="*/ 0 w 6148251"/>
                <a:gd name="connsiteY1" fmla="*/ 6139543 h 6139543"/>
                <a:gd name="connsiteX2" fmla="*/ 6148251 w 6148251"/>
                <a:gd name="connsiteY2" fmla="*/ 0 h 6139543"/>
                <a:gd name="connsiteX3" fmla="*/ 1474245 w 6148251"/>
                <a:gd name="connsiteY3" fmla="*/ 8708 h 6139543"/>
                <a:gd name="connsiteX0" fmla="*/ 1474245 w 6148251"/>
                <a:gd name="connsiteY0" fmla="*/ 8708 h 6139543"/>
                <a:gd name="connsiteX1" fmla="*/ 0 w 6148251"/>
                <a:gd name="connsiteY1" fmla="*/ 6139543 h 6139543"/>
                <a:gd name="connsiteX2" fmla="*/ 6148251 w 6148251"/>
                <a:gd name="connsiteY2" fmla="*/ 0 h 6139543"/>
                <a:gd name="connsiteX3" fmla="*/ 1474245 w 6148251"/>
                <a:gd name="connsiteY3" fmla="*/ 8708 h 6139543"/>
                <a:gd name="connsiteX0" fmla="*/ 1474245 w 5357023"/>
                <a:gd name="connsiteY0" fmla="*/ 181 h 6131016"/>
                <a:gd name="connsiteX1" fmla="*/ 0 w 5357023"/>
                <a:gd name="connsiteY1" fmla="*/ 6131016 h 6131016"/>
                <a:gd name="connsiteX2" fmla="*/ 5357023 w 5357023"/>
                <a:gd name="connsiteY2" fmla="*/ 0 h 6131016"/>
                <a:gd name="connsiteX3" fmla="*/ 1474245 w 5357023"/>
                <a:gd name="connsiteY3" fmla="*/ 181 h 6131016"/>
                <a:gd name="connsiteX0" fmla="*/ 1474245 w 5357023"/>
                <a:gd name="connsiteY0" fmla="*/ 181 h 6131016"/>
                <a:gd name="connsiteX1" fmla="*/ 0 w 5357023"/>
                <a:gd name="connsiteY1" fmla="*/ 6131016 h 6131016"/>
                <a:gd name="connsiteX2" fmla="*/ 5357023 w 5357023"/>
                <a:gd name="connsiteY2" fmla="*/ 0 h 6131016"/>
                <a:gd name="connsiteX3" fmla="*/ 1474245 w 5357023"/>
                <a:gd name="connsiteY3" fmla="*/ 181 h 6131016"/>
                <a:gd name="connsiteX0" fmla="*/ 1482574 w 5365352"/>
                <a:gd name="connsiteY0" fmla="*/ 181 h 5662022"/>
                <a:gd name="connsiteX1" fmla="*/ 0 w 5365352"/>
                <a:gd name="connsiteY1" fmla="*/ 5662022 h 5662022"/>
                <a:gd name="connsiteX2" fmla="*/ 5365352 w 5365352"/>
                <a:gd name="connsiteY2" fmla="*/ 0 h 5662022"/>
                <a:gd name="connsiteX3" fmla="*/ 1482574 w 5365352"/>
                <a:gd name="connsiteY3" fmla="*/ 181 h 5662022"/>
                <a:gd name="connsiteX0" fmla="*/ 1482574 w 5365352"/>
                <a:gd name="connsiteY0" fmla="*/ 181 h 5662022"/>
                <a:gd name="connsiteX1" fmla="*/ 0 w 5365352"/>
                <a:gd name="connsiteY1" fmla="*/ 5662022 h 5662022"/>
                <a:gd name="connsiteX2" fmla="*/ 5365352 w 5365352"/>
                <a:gd name="connsiteY2" fmla="*/ 0 h 5662022"/>
                <a:gd name="connsiteX3" fmla="*/ 1482574 w 5365352"/>
                <a:gd name="connsiteY3" fmla="*/ 181 h 5662022"/>
                <a:gd name="connsiteX0" fmla="*/ 1482574 w 5365352"/>
                <a:gd name="connsiteY0" fmla="*/ 181 h 5662022"/>
                <a:gd name="connsiteX1" fmla="*/ 0 w 5365352"/>
                <a:gd name="connsiteY1" fmla="*/ 5662022 h 5662022"/>
                <a:gd name="connsiteX2" fmla="*/ 5365352 w 5365352"/>
                <a:gd name="connsiteY2" fmla="*/ 0 h 5662022"/>
                <a:gd name="connsiteX3" fmla="*/ 1482574 w 5365352"/>
                <a:gd name="connsiteY3" fmla="*/ 181 h 5662022"/>
                <a:gd name="connsiteX0" fmla="*/ 1674135 w 5365352"/>
                <a:gd name="connsiteY0" fmla="*/ 8708 h 5662022"/>
                <a:gd name="connsiteX1" fmla="*/ 0 w 5365352"/>
                <a:gd name="connsiteY1" fmla="*/ 5662022 h 5662022"/>
                <a:gd name="connsiteX2" fmla="*/ 5365352 w 5365352"/>
                <a:gd name="connsiteY2" fmla="*/ 0 h 5662022"/>
                <a:gd name="connsiteX3" fmla="*/ 1674135 w 5365352"/>
                <a:gd name="connsiteY3" fmla="*/ 8708 h 5662022"/>
                <a:gd name="connsiteX0" fmla="*/ 1674135 w 5365352"/>
                <a:gd name="connsiteY0" fmla="*/ 8708 h 5662022"/>
                <a:gd name="connsiteX1" fmla="*/ 0 w 5365352"/>
                <a:gd name="connsiteY1" fmla="*/ 5662022 h 5662022"/>
                <a:gd name="connsiteX2" fmla="*/ 5365352 w 5365352"/>
                <a:gd name="connsiteY2" fmla="*/ 0 h 5662022"/>
                <a:gd name="connsiteX3" fmla="*/ 1674135 w 5365352"/>
                <a:gd name="connsiteY3" fmla="*/ 8708 h 5662022"/>
                <a:gd name="connsiteX0" fmla="*/ 1674135 w 5365352"/>
                <a:gd name="connsiteY0" fmla="*/ 8708 h 5662022"/>
                <a:gd name="connsiteX1" fmla="*/ 0 w 5365352"/>
                <a:gd name="connsiteY1" fmla="*/ 5662022 h 5662022"/>
                <a:gd name="connsiteX2" fmla="*/ 5365352 w 5365352"/>
                <a:gd name="connsiteY2" fmla="*/ 0 h 5662022"/>
                <a:gd name="connsiteX3" fmla="*/ 1674135 w 5365352"/>
                <a:gd name="connsiteY3" fmla="*/ 8708 h 5662022"/>
                <a:gd name="connsiteX0" fmla="*/ 1674135 w 5365352"/>
                <a:gd name="connsiteY0" fmla="*/ 8708 h 5662022"/>
                <a:gd name="connsiteX1" fmla="*/ 0 w 5365352"/>
                <a:gd name="connsiteY1" fmla="*/ 5662022 h 5662022"/>
                <a:gd name="connsiteX2" fmla="*/ 5365352 w 5365352"/>
                <a:gd name="connsiteY2" fmla="*/ 0 h 5662022"/>
                <a:gd name="connsiteX3" fmla="*/ 1674135 w 5365352"/>
                <a:gd name="connsiteY3" fmla="*/ 8708 h 566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65352" h="5662022">
                  <a:moveTo>
                    <a:pt x="1674135" y="8708"/>
                  </a:moveTo>
                  <a:cubicBezTo>
                    <a:pt x="741299" y="1839141"/>
                    <a:pt x="324840" y="3439340"/>
                    <a:pt x="0" y="5662022"/>
                  </a:cubicBezTo>
                  <a:cubicBezTo>
                    <a:pt x="908381" y="3521709"/>
                    <a:pt x="2091613" y="1236434"/>
                    <a:pt x="5365352" y="0"/>
                  </a:cubicBezTo>
                  <a:lnTo>
                    <a:pt x="1674135" y="8708"/>
                  </a:lnTo>
                  <a:close/>
                </a:path>
              </a:pathLst>
            </a:custGeom>
            <a:solidFill>
              <a:schemeClr val="bg1">
                <a:lumMod val="95000"/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Freeform 26"/>
            <p:cNvSpPr>
              <a:spLocks/>
            </p:cNvSpPr>
            <p:nvPr userDrawn="1"/>
          </p:nvSpPr>
          <p:spPr bwMode="auto">
            <a:xfrm rot="10800000">
              <a:off x="3910145" y="-1"/>
              <a:ext cx="5259979" cy="1466493"/>
            </a:xfrm>
            <a:custGeom>
              <a:avLst/>
              <a:gdLst>
                <a:gd name="T0" fmla="*/ 0 w 2303"/>
                <a:gd name="T1" fmla="*/ 0 h 1548"/>
                <a:gd name="T2" fmla="*/ 2303 w 2303"/>
                <a:gd name="T3" fmla="*/ 1548 h 1548"/>
                <a:gd name="T4" fmla="*/ 0 w 2303"/>
                <a:gd name="T5" fmla="*/ 1548 h 1548"/>
                <a:gd name="T6" fmla="*/ 0 w 2303"/>
                <a:gd name="T7" fmla="*/ 0 h 1548"/>
                <a:gd name="connsiteX0" fmla="*/ 0 w 16646"/>
                <a:gd name="connsiteY0" fmla="*/ 0 h 10000"/>
                <a:gd name="connsiteX1" fmla="*/ 16646 w 16646"/>
                <a:gd name="connsiteY1" fmla="*/ 10000 h 10000"/>
                <a:gd name="connsiteX2" fmla="*/ 0 w 16646"/>
                <a:gd name="connsiteY2" fmla="*/ 10000 h 10000"/>
                <a:gd name="connsiteX3" fmla="*/ 0 w 16646"/>
                <a:gd name="connsiteY3" fmla="*/ 0 h 10000"/>
                <a:gd name="connsiteX0" fmla="*/ 40 w 16686"/>
                <a:gd name="connsiteY0" fmla="*/ 0 h 10000"/>
                <a:gd name="connsiteX1" fmla="*/ 16686 w 16686"/>
                <a:gd name="connsiteY1" fmla="*/ 10000 h 10000"/>
                <a:gd name="connsiteX2" fmla="*/ 40 w 16686"/>
                <a:gd name="connsiteY2" fmla="*/ 10000 h 10000"/>
                <a:gd name="connsiteX3" fmla="*/ 40 w 16686"/>
                <a:gd name="connsiteY3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86" h="10000">
                  <a:moveTo>
                    <a:pt x="40" y="0"/>
                  </a:moveTo>
                  <a:cubicBezTo>
                    <a:pt x="40" y="0"/>
                    <a:pt x="-1637" y="8636"/>
                    <a:pt x="16686" y="10000"/>
                  </a:cubicBezTo>
                  <a:lnTo>
                    <a:pt x="40" y="1000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41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4" name="Rectangle 3"/>
          <p:cNvSpPr/>
          <p:nvPr userDrawn="1"/>
        </p:nvSpPr>
        <p:spPr>
          <a:xfrm>
            <a:off x="1" y="190500"/>
            <a:ext cx="190500" cy="5795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9048206" y="1"/>
            <a:ext cx="95794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8521700" y="6473146"/>
            <a:ext cx="355600" cy="253916"/>
          </a:xfrm>
          <a:prstGeom prst="rect">
            <a:avLst/>
          </a:prstGeom>
          <a:noFill/>
        </p:spPr>
        <p:txBody>
          <a:bodyPr wrap="square" rIns="0" rtlCol="0" anchor="ctr">
            <a:spAutoFit/>
          </a:bodyPr>
          <a:lstStyle/>
          <a:p>
            <a:pPr algn="r"/>
            <a:fld id="{199A90E5-D365-4930-A477-41E2176A715F}" type="slidenum">
              <a:rPr lang="en-US" sz="1050" smtClean="0">
                <a:solidFill>
                  <a:srgbClr val="3A3838"/>
                </a:solidFill>
              </a:rPr>
              <a:pPr algn="r"/>
              <a:t>‹#›</a:t>
            </a:fld>
            <a:endParaRPr lang="en-US" sz="1200" dirty="0">
              <a:solidFill>
                <a:srgbClr val="3A3838"/>
              </a:solidFill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190501" y="190500"/>
            <a:ext cx="8324849" cy="579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190501" y="1145406"/>
            <a:ext cx="8324849" cy="5031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Century Gothic" panose="020B0502020202020204" pitchFamily="34" charset="0"/>
              <a:buChar char="+"/>
            </a:pPr>
            <a:r>
              <a:rPr lang="en-US" smtClean="0"/>
              <a:t>Click to edit Master text styles</a:t>
            </a:r>
          </a:p>
          <a:p>
            <a:pPr marL="228600" lvl="1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Century Gothic" panose="020B0502020202020204" pitchFamily="34" charset="0"/>
              <a:buChar char="+"/>
            </a:pPr>
            <a:r>
              <a:rPr lang="en-US" smtClean="0"/>
              <a:t>Second level</a:t>
            </a:r>
          </a:p>
          <a:p>
            <a:pPr marL="228600" lvl="2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Century Gothic" panose="020B0502020202020204" pitchFamily="34" charset="0"/>
              <a:buChar char="+"/>
            </a:pPr>
            <a:r>
              <a:rPr lang="en-US" smtClean="0"/>
              <a:t>Third level</a:t>
            </a:r>
          </a:p>
          <a:p>
            <a:pPr marL="228600" lvl="3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Century Gothic" panose="020B0502020202020204" pitchFamily="34" charset="0"/>
              <a:buChar char="+"/>
            </a:pPr>
            <a:r>
              <a:rPr lang="en-US" smtClean="0"/>
              <a:t>Fourth level</a:t>
            </a:r>
          </a:p>
          <a:p>
            <a:pPr marL="228600" lvl="4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Century Gothic" panose="020B0502020202020204" pitchFamily="34" charset="0"/>
              <a:buChar char="+"/>
            </a:pPr>
            <a:r>
              <a:rPr lang="en-US" smtClean="0"/>
              <a:t>Fifth level</a:t>
            </a:r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1" y="6222683"/>
            <a:ext cx="1884358" cy="457200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4517829" y="6251228"/>
            <a:ext cx="40486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200" b="1" dirty="0" smtClean="0">
                <a:solidFill>
                  <a:srgbClr val="F37120"/>
                </a:solidFill>
                <a:latin typeface="Lato" panose="020F0502020204030203" pitchFamily="34" charset="0"/>
                <a:ea typeface="Chalkboard" charset="0"/>
                <a:cs typeface="Lato" panose="020F0502020204030203" pitchFamily="34" charset="0"/>
              </a:rPr>
              <a:t>Passion – </a:t>
            </a:r>
            <a:r>
              <a:rPr lang="en-US" sz="2200" b="1" dirty="0" smtClean="0">
                <a:solidFill>
                  <a:srgbClr val="D01F29"/>
                </a:solidFill>
                <a:latin typeface="Lato" panose="020F0502020204030203" pitchFamily="34" charset="0"/>
                <a:ea typeface="Chalkboard" charset="0"/>
                <a:cs typeface="Lato" panose="020F0502020204030203" pitchFamily="34" charset="0"/>
              </a:rPr>
              <a:t>Precision </a:t>
            </a:r>
            <a:r>
              <a:rPr lang="en-US" sz="2200" b="1" dirty="0" smtClean="0">
                <a:solidFill>
                  <a:srgbClr val="585858"/>
                </a:solidFill>
                <a:latin typeface="Lato" panose="020F0502020204030203" pitchFamily="34" charset="0"/>
                <a:ea typeface="Chalkboard" charset="0"/>
                <a:cs typeface="Lato" panose="020F0502020204030203" pitchFamily="34" charset="0"/>
              </a:rPr>
              <a:t>– Platform </a:t>
            </a:r>
          </a:p>
        </p:txBody>
      </p:sp>
    </p:spTree>
    <p:extLst>
      <p:ext uri="{BB962C8B-B14F-4D97-AF65-F5344CB8AC3E}">
        <p14:creationId xmlns:p14="http://schemas.microsoft.com/office/powerpoint/2010/main" val="4140725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2400" b="1" kern="1200" dirty="0" smtClean="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lang="en-US" sz="2000" kern="1200" dirty="0" smtClean="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lang="en-US" sz="1600" kern="1200" dirty="0" smtClean="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lang="en-US" sz="1600" kern="1200" dirty="0" smtClean="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0">
          <p15:clr>
            <a:srgbClr val="F26B43"/>
          </p15:clr>
        </p15:guide>
        <p15:guide id="2" pos="5592">
          <p15:clr>
            <a:srgbClr val="F26B43"/>
          </p15:clr>
        </p15:guide>
        <p15:guide id="3" orient="horz" pos="486">
          <p15:clr>
            <a:srgbClr val="F26B43"/>
          </p15:clr>
        </p15:guide>
        <p15:guide id="4" orient="horz" pos="606">
          <p15:clr>
            <a:srgbClr val="F26B43"/>
          </p15:clr>
        </p15:guide>
        <p15:guide id="5" orient="horz" pos="3960">
          <p15:clr>
            <a:srgbClr val="F26B43"/>
          </p15:clr>
        </p15:guide>
        <p15:guide id="6" orient="horz" pos="1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image" Target="../media/image24.png"/><Relationship Id="rId3" Type="http://schemas.openxmlformats.org/officeDocument/2006/relationships/hyperlink" Target="http://letitcrash.com/post/20397701710/50-million-messages-per-second-on-a-single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image" Target="../media/image2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image" Target="../media/image2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69.xml"/><Relationship Id="rId2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image" Target="../media/image3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image" Target="../media/image37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image" Target="../media/image40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doc.akka.io/docs/akka/2.4.6/common/cluster.html#gossip" TargetMode="External"/><Relationship Id="rId4" Type="http://schemas.openxmlformats.org/officeDocument/2006/relationships/hyperlink" Target="http://doc.akka.io/docs/akka/2.4.6/common/cluster.html#failure-detector" TargetMode="External"/><Relationship Id="rId1" Type="http://schemas.openxmlformats.org/officeDocument/2006/relationships/slideLayout" Target="../slideLayouts/slideLayout69.xml"/><Relationship Id="rId2" Type="http://schemas.openxmlformats.org/officeDocument/2006/relationships/hyperlink" Target="http://doc.akka.io/docs/akka/2.4.6/common/cluster.html#membership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image" Target="../media/image44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image" Target="../media/image17.png"/><Relationship Id="rId3" Type="http://schemas.openxmlformats.org/officeDocument/2006/relationships/hyperlink" Target="http://www.reactivemanifesto.org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letitcrash.com/" TargetMode="External"/><Relationship Id="rId4" Type="http://schemas.openxmlformats.org/officeDocument/2006/relationships/hyperlink" Target="http://www.lightbend.com/" TargetMode="External"/><Relationship Id="rId5" Type="http://schemas.openxmlformats.org/officeDocument/2006/relationships/hyperlink" Target="http://www.lightbend.com/activator/download" TargetMode="External"/><Relationship Id="rId1" Type="http://schemas.openxmlformats.org/officeDocument/2006/relationships/slideLayout" Target="../slideLayouts/slideLayout69.xml"/><Relationship Id="rId2" Type="http://schemas.openxmlformats.org/officeDocument/2006/relationships/hyperlink" Target="http://akka.io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image" Target="../media/image18.png"/><Relationship Id="rId3" Type="http://schemas.openxmlformats.org/officeDocument/2006/relationships/hyperlink" Target="http://akka.io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image" Target="../media/image21.tiff"/><Relationship Id="rId3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doc.akka.io/docs/akka/current/general/actors.html#state" TargetMode="External"/><Relationship Id="rId4" Type="http://schemas.openxmlformats.org/officeDocument/2006/relationships/hyperlink" Target="http://doc.akka.io/docs/akka/current/general/actors.html#behavior" TargetMode="External"/><Relationship Id="rId5" Type="http://schemas.openxmlformats.org/officeDocument/2006/relationships/hyperlink" Target="http://doc.akka.io/docs/akka/current/general/actors.html#mailbox" TargetMode="External"/><Relationship Id="rId6" Type="http://schemas.openxmlformats.org/officeDocument/2006/relationships/hyperlink" Target="http://doc.akka.io/docs/akka/current/general/actors.html#child-actors" TargetMode="External"/><Relationship Id="rId7" Type="http://schemas.openxmlformats.org/officeDocument/2006/relationships/hyperlink" Target="http://doc.akka.io/docs/akka/current/general/actors.html#supervisor-strategy" TargetMode="External"/><Relationship Id="rId1" Type="http://schemas.openxmlformats.org/officeDocument/2006/relationships/slideLayout" Target="../slideLayouts/slideLayout69.xml"/><Relationship Id="rId2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11" y="947429"/>
            <a:ext cx="8877300" cy="5016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6312" y="1015666"/>
            <a:ext cx="65405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Introducing </a:t>
            </a:r>
            <a:r>
              <a:rPr lang="en-US" sz="6000" dirty="0" err="1" smtClean="0"/>
              <a:t>Akka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867107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1821" y="509885"/>
            <a:ext cx="81692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Throughput on a </a:t>
            </a:r>
            <a:r>
              <a:rPr lang="en-US" sz="4000" b="1" smtClean="0"/>
              <a:t>single machine</a:t>
            </a:r>
            <a:endParaRPr lang="en-US" sz="1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1" y="1478697"/>
            <a:ext cx="7910299" cy="44791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66030" y="6277970"/>
            <a:ext cx="2874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link-to-performance-test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95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53135" y="491320"/>
            <a:ext cx="2701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Actor lifecycle</a:t>
            </a:r>
            <a:endParaRPr lang="en-US" sz="28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38" y="-68240"/>
            <a:ext cx="71745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10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21353" y="254835"/>
            <a:ext cx="5482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Concurrency in </a:t>
            </a:r>
            <a:r>
              <a:rPr lang="en-US" sz="4000" b="1" dirty="0" err="1" smtClean="0"/>
              <a:t>Akka</a:t>
            </a:r>
            <a:endParaRPr 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080440" y="1137473"/>
            <a:ext cx="7149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</a:t>
            </a:r>
            <a:r>
              <a:rPr lang="en-US" dirty="0" err="1"/>
              <a:t>Akka</a:t>
            </a:r>
            <a:r>
              <a:rPr lang="en-US" dirty="0"/>
              <a:t> </a:t>
            </a:r>
            <a:r>
              <a:rPr lang="en-US" dirty="0" err="1"/>
              <a:t>MessageDispatcher</a:t>
            </a:r>
            <a:r>
              <a:rPr lang="en-US" dirty="0"/>
              <a:t> is what makes </a:t>
            </a:r>
            <a:r>
              <a:rPr lang="en-US" dirty="0" err="1"/>
              <a:t>Akka</a:t>
            </a:r>
            <a:r>
              <a:rPr lang="en-US" dirty="0"/>
              <a:t> Actors "tick",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is the engine of the machine so to speak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40" y="1958556"/>
            <a:ext cx="7561414" cy="383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6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83750" y="509885"/>
            <a:ext cx="70310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 smtClean="0"/>
              <a:t>Akka</a:t>
            </a:r>
            <a:r>
              <a:rPr lang="en-US" sz="4000" b="1" dirty="0" smtClean="0"/>
              <a:t> actor core operations</a:t>
            </a:r>
            <a:endParaRPr lang="en-US" sz="1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46" y="2358504"/>
            <a:ext cx="88773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9156" y="427999"/>
            <a:ext cx="43717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Create and send</a:t>
            </a:r>
            <a:endParaRPr lang="en-US" sz="1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8" y="1890424"/>
            <a:ext cx="8761863" cy="21218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35112"/>
            <a:ext cx="8952931" cy="70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9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54248" y="427999"/>
            <a:ext cx="22797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Become</a:t>
            </a:r>
            <a:endParaRPr lang="en-US" sz="1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25" y="1586262"/>
            <a:ext cx="8898340" cy="398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2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9282" y="277874"/>
            <a:ext cx="40639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Load Balancing</a:t>
            </a:r>
          </a:p>
          <a:p>
            <a:endParaRPr lang="en-US" sz="1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65" y="1053999"/>
            <a:ext cx="8102600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37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7079" y="346113"/>
            <a:ext cx="1991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smtClean="0"/>
              <a:t>Routers</a:t>
            </a:r>
            <a:endParaRPr lang="en-US" sz="1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472" y="3012941"/>
            <a:ext cx="8966580" cy="19789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11458"/>
            <a:ext cx="8925636" cy="1092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472" y="1149533"/>
            <a:ext cx="8946108" cy="174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9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52508" y="414351"/>
            <a:ext cx="34387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Actor System</a:t>
            </a:r>
            <a:endParaRPr lang="en-US" sz="1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169994" y="5653877"/>
            <a:ext cx="53479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One actor is no actor, they come in systems, </a:t>
            </a:r>
          </a:p>
          <a:p>
            <a:r>
              <a:rPr lang="en-US" dirty="0" smtClean="0"/>
              <a:t>and </a:t>
            </a:r>
            <a:r>
              <a:rPr lang="en-US" dirty="0"/>
              <a:t>they have to have addresses so that one </a:t>
            </a:r>
            <a:endParaRPr lang="en-US" dirty="0" smtClean="0"/>
          </a:p>
          <a:p>
            <a:r>
              <a:rPr lang="en-US" dirty="0" smtClean="0"/>
              <a:t>actor </a:t>
            </a:r>
            <a:r>
              <a:rPr lang="en-US" dirty="0"/>
              <a:t>can </a:t>
            </a:r>
            <a:r>
              <a:rPr lang="en-US" dirty="0" smtClean="0"/>
              <a:t>send </a:t>
            </a:r>
            <a:r>
              <a:rPr lang="en-US" dirty="0"/>
              <a:t>messages to another actor.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702" y="1267157"/>
            <a:ext cx="60833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0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1004" y="605419"/>
            <a:ext cx="6995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Actor references, paths</a:t>
            </a:r>
            <a:r>
              <a:rPr lang="en-US" sz="2800" b="1" dirty="0"/>
              <a:t> </a:t>
            </a:r>
            <a:r>
              <a:rPr lang="en-US" sz="2800" b="1" dirty="0" smtClean="0"/>
              <a:t>and addresses </a:t>
            </a:r>
            <a:endParaRPr lang="en-US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3125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0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32570" y="504966"/>
            <a:ext cx="51139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Who is using </a:t>
            </a:r>
            <a:r>
              <a:rPr lang="en-US" sz="4000" b="1" dirty="0" err="1" smtClean="0"/>
              <a:t>Akka</a:t>
            </a:r>
            <a:r>
              <a:rPr lang="en-US" sz="4000" b="1" dirty="0" smtClean="0"/>
              <a:t> ?</a:t>
            </a:r>
            <a:endParaRPr lang="en-US" sz="4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620" y="1376626"/>
            <a:ext cx="67818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7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3028" y="427997"/>
            <a:ext cx="84369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smtClean="0"/>
              <a:t>Supervisor strategy – “let it crash”</a:t>
            </a:r>
            <a:endParaRPr lang="en-US" sz="1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407" y="1135883"/>
            <a:ext cx="6793209" cy="469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92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9124" y="421173"/>
            <a:ext cx="4862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smtClean="0"/>
              <a:t>Supervisor strategy</a:t>
            </a:r>
            <a:endParaRPr lang="en-US" sz="1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00" y="2012950"/>
            <a:ext cx="61214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7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64599" y="298343"/>
            <a:ext cx="71705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smtClean="0"/>
              <a:t>Override Supervisor </a:t>
            </a:r>
            <a:r>
              <a:rPr lang="en-US" sz="4000" b="1" dirty="0" smtClean="0"/>
              <a:t>strategy</a:t>
            </a:r>
            <a:endParaRPr lang="en-US" sz="1400" b="1" dirty="0"/>
          </a:p>
        </p:txBody>
      </p:sp>
      <p:sp>
        <p:nvSpPr>
          <p:cNvPr id="4" name="Rectangle 3"/>
          <p:cNvSpPr/>
          <p:nvPr/>
        </p:nvSpPr>
        <p:spPr>
          <a:xfrm>
            <a:off x="375315" y="56546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rgbClr val="0B5567"/>
                </a:solidFill>
                <a:latin typeface="Source Sans Pro" charset="0"/>
              </a:rPr>
              <a:t>One-For-One </a:t>
            </a:r>
            <a:r>
              <a:rPr lang="en-US" b="1" dirty="0" smtClean="0">
                <a:solidFill>
                  <a:srgbClr val="0B5567"/>
                </a:solidFill>
                <a:latin typeface="Source Sans Pro" charset="0"/>
              </a:rPr>
              <a:t>Strategy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0B5567"/>
                </a:solidFill>
                <a:latin typeface="Source Sans Pro" charset="0"/>
              </a:rPr>
              <a:t>All-For-One </a:t>
            </a:r>
            <a:r>
              <a:rPr lang="en-US" b="1" dirty="0">
                <a:solidFill>
                  <a:srgbClr val="0B5567"/>
                </a:solidFill>
                <a:latin typeface="Source Sans Pro" charset="0"/>
              </a:rPr>
              <a:t>Strategy</a:t>
            </a:r>
            <a:endParaRPr lang="en-US" b="1" i="0" dirty="0">
              <a:solidFill>
                <a:srgbClr val="0B5567"/>
              </a:solidFill>
              <a:effectLst/>
              <a:latin typeface="Source Sans Pro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20" y="1242704"/>
            <a:ext cx="8791660" cy="427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80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62053" y="305171"/>
            <a:ext cx="5817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Location Transparency</a:t>
            </a:r>
            <a:endParaRPr lang="en-US" sz="1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080" y="1267536"/>
            <a:ext cx="6771564" cy="507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2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6904" y="332465"/>
            <a:ext cx="65501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Creating Actors Remotely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1581150"/>
            <a:ext cx="90932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3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1760" y="346113"/>
            <a:ext cx="54601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Distributed by default</a:t>
            </a:r>
            <a:endParaRPr lang="en-US" sz="1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1577"/>
            <a:ext cx="4283704" cy="32127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569" y="1711577"/>
            <a:ext cx="4128420" cy="321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3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14398" y="387056"/>
            <a:ext cx="32752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err="1" smtClean="0"/>
              <a:t>Akka</a:t>
            </a:r>
            <a:r>
              <a:rPr lang="en-US" sz="4000" b="1" dirty="0" smtClean="0"/>
              <a:t> cluster</a:t>
            </a:r>
            <a:endParaRPr lang="en-US" sz="1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05470" y="1344286"/>
            <a:ext cx="75472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Akka</a:t>
            </a:r>
            <a:r>
              <a:rPr lang="en-US" dirty="0"/>
              <a:t> clustering is built on top of </a:t>
            </a:r>
            <a:r>
              <a:rPr lang="en-US" dirty="0" err="1"/>
              <a:t>akka</a:t>
            </a:r>
            <a:r>
              <a:rPr lang="en-US" dirty="0"/>
              <a:t> </a:t>
            </a:r>
            <a:r>
              <a:rPr lang="en-US" dirty="0" err="1"/>
              <a:t>remoting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err="1" smtClean="0"/>
              <a:t>Akka</a:t>
            </a:r>
            <a:r>
              <a:rPr lang="en-US" dirty="0" smtClean="0"/>
              <a:t> </a:t>
            </a:r>
            <a:r>
              <a:rPr lang="en-US" dirty="0"/>
              <a:t>Cluster provides a fault-tolerant decentralized peer-to-peer </a:t>
            </a:r>
            <a:r>
              <a:rPr lang="en-US" dirty="0" smtClean="0"/>
              <a:t>based </a:t>
            </a:r>
            <a:r>
              <a:rPr lang="en-US" dirty="0"/>
              <a:t>cluster </a:t>
            </a:r>
            <a:r>
              <a:rPr lang="en-US" dirty="0">
                <a:hlinkClick r:id="rId2"/>
              </a:rPr>
              <a:t>membership</a:t>
            </a:r>
            <a:r>
              <a:rPr lang="en-US" dirty="0"/>
              <a:t> service with no single point of failure </a:t>
            </a:r>
            <a:r>
              <a:rPr lang="en-US" dirty="0" smtClean="0"/>
              <a:t>or </a:t>
            </a:r>
            <a:r>
              <a:rPr lang="en-US" dirty="0"/>
              <a:t>single point of bottleneck. It does </a:t>
            </a:r>
            <a:r>
              <a:rPr lang="en-US" dirty="0" smtClean="0"/>
              <a:t>this using</a:t>
            </a:r>
            <a:r>
              <a:rPr lang="en-US" dirty="0"/>
              <a:t> </a:t>
            </a:r>
            <a:r>
              <a:rPr lang="en-US" dirty="0">
                <a:hlinkClick r:id="rId3"/>
              </a:rPr>
              <a:t>gossip</a:t>
            </a:r>
            <a:r>
              <a:rPr lang="en-US" dirty="0"/>
              <a:t> </a:t>
            </a:r>
            <a:r>
              <a:rPr lang="en-US" dirty="0" smtClean="0"/>
              <a:t>protocols and </a:t>
            </a:r>
            <a:r>
              <a:rPr lang="en-US" dirty="0"/>
              <a:t>an automatic </a:t>
            </a:r>
            <a:r>
              <a:rPr lang="en-US" dirty="0">
                <a:hlinkClick r:id="rId4"/>
              </a:rPr>
              <a:t>failure detector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b="1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20332" y="4298552"/>
            <a:ext cx="21881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node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seed nodes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cluster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leader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membership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97426" y="3635277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Terms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7577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14398" y="387056"/>
            <a:ext cx="32752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err="1" smtClean="0"/>
              <a:t>Akka</a:t>
            </a:r>
            <a:r>
              <a:rPr lang="en-US" sz="4000" b="1" dirty="0" smtClean="0"/>
              <a:t> cluster</a:t>
            </a:r>
            <a:endParaRPr lang="en-US" sz="1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026" y="1551201"/>
            <a:ext cx="6350000" cy="4356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06471" y="6040394"/>
            <a:ext cx="4272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State Diagram for the Member States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3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14398" y="387056"/>
            <a:ext cx="32752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err="1" smtClean="0"/>
              <a:t>Akka</a:t>
            </a:r>
            <a:r>
              <a:rPr lang="en-US" sz="4000" b="1" dirty="0" smtClean="0"/>
              <a:t> cluster</a:t>
            </a:r>
            <a:endParaRPr lang="en-US" sz="1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462889" y="2155759"/>
            <a:ext cx="50880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Distributed Publish Subscribe in Cluster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Cluster Singleton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Cluster </a:t>
            </a:r>
            <a:r>
              <a:rPr lang="en-US" dirty="0" err="1" smtClean="0"/>
              <a:t>Sharding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Cluster Client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900877" y="1363346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Features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900877" y="3871502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Issues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462889" y="4479249"/>
            <a:ext cx="7157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Unreachable node cause unstable cluster or split brain issue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Pub-sub lose messages when unreachable nodes exists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69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56510" y="547922"/>
            <a:ext cx="44967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 smtClean="0"/>
              <a:t>Akka</a:t>
            </a:r>
            <a:r>
              <a:rPr lang="en-US" sz="4000" b="1" dirty="0" smtClean="0"/>
              <a:t> persistence</a:t>
            </a:r>
            <a:endParaRPr lang="en-US" sz="1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182943" y="1792899"/>
            <a:ext cx="6828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Akka</a:t>
            </a:r>
            <a:r>
              <a:rPr lang="en-US" dirty="0"/>
              <a:t> persistence enables </a:t>
            </a:r>
            <a:r>
              <a:rPr lang="en-US" dirty="0" err="1"/>
              <a:t>stateful</a:t>
            </a:r>
            <a:r>
              <a:rPr lang="en-US" dirty="0"/>
              <a:t> actors to persist their internal state so that it can be recovered when an actor is started, restarted after a JVM crash or by a supervisor, or migrated in a cluster.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538496" y="4266398"/>
            <a:ext cx="20954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Event </a:t>
            </a:r>
            <a:r>
              <a:rPr lang="en-US" dirty="0" smtClean="0"/>
              <a:t>sourcing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napshot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64831" y="3445147"/>
            <a:ext cx="193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Core concepts: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0573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96940" y="573205"/>
            <a:ext cx="71433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 smtClean="0"/>
              <a:t>Lightbend</a:t>
            </a:r>
            <a:r>
              <a:rPr lang="en-US" sz="4000" b="1" dirty="0" smtClean="0"/>
              <a:t> Reactive Platform</a:t>
            </a:r>
            <a:endParaRPr lang="en-US" sz="4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913" y="1473958"/>
            <a:ext cx="4470400" cy="4394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49416" y="6168788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reactive manifesto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5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09179" y="387056"/>
            <a:ext cx="50481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 smtClean="0"/>
              <a:t>Lightbend</a:t>
            </a:r>
            <a:r>
              <a:rPr lang="en-US" sz="4000" b="1" dirty="0" smtClean="0"/>
              <a:t> Activator</a:t>
            </a:r>
            <a:endParaRPr lang="en-US" sz="1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092261" y="1637732"/>
            <a:ext cx="6882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Lightbend</a:t>
            </a:r>
            <a:r>
              <a:rPr lang="en-US" dirty="0"/>
              <a:t> Activator is a single download to get you started </a:t>
            </a:r>
            <a:endParaRPr lang="en-US" dirty="0" smtClean="0"/>
          </a:p>
          <a:p>
            <a:r>
              <a:rPr lang="en-US" dirty="0" smtClean="0"/>
              <a:t>building </a:t>
            </a:r>
            <a:r>
              <a:rPr lang="en-US" dirty="0"/>
              <a:t>Reactive applications.</a:t>
            </a:r>
          </a:p>
        </p:txBody>
      </p:sp>
      <p:sp>
        <p:nvSpPr>
          <p:cNvPr id="6" name="Rectangle 5"/>
          <p:cNvSpPr/>
          <p:nvPr/>
        </p:nvSpPr>
        <p:spPr>
          <a:xfrm>
            <a:off x="2009179" y="2826853"/>
            <a:ext cx="463941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./activator </a:t>
            </a:r>
            <a:r>
              <a:rPr lang="en-US" dirty="0" smtClean="0"/>
              <a:t>–h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./activator </a:t>
            </a:r>
            <a:r>
              <a:rPr lang="en-US" dirty="0" err="1" smtClean="0"/>
              <a:t>ui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./activator </a:t>
            </a:r>
            <a:r>
              <a:rPr lang="en-US" dirty="0" smtClean="0"/>
              <a:t>list-templates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./activator </a:t>
            </a:r>
            <a:r>
              <a:rPr lang="en-US" dirty="0" smtClean="0"/>
              <a:t>new </a:t>
            </a:r>
            <a:r>
              <a:rPr lang="en-US" dirty="0"/>
              <a:t>[name] [template-id]</a:t>
            </a:r>
          </a:p>
        </p:txBody>
      </p:sp>
      <p:sp>
        <p:nvSpPr>
          <p:cNvPr id="8" name="Rectangle 7"/>
          <p:cNvSpPr/>
          <p:nvPr/>
        </p:nvSpPr>
        <p:spPr>
          <a:xfrm>
            <a:off x="1386826" y="5112762"/>
            <a:ext cx="56705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-</a:t>
            </a:r>
            <a:r>
              <a:rPr lang="en-US" dirty="0" err="1"/>
              <a:t>Dactivator.checkForUpdates</a:t>
            </a:r>
            <a:r>
              <a:rPr lang="en-US" dirty="0"/>
              <a:t>=false 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 err="1"/>
              <a:t>Dactivator.checkForTemplateUpdates</a:t>
            </a:r>
            <a:r>
              <a:rPr lang="en-US" dirty="0"/>
              <a:t>=false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2660" y="4385306"/>
            <a:ext cx="446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</a:t>
            </a:r>
            <a:r>
              <a:rPr lang="en-US" dirty="0"/>
              <a:t>r</a:t>
            </a:r>
            <a:r>
              <a:rPr lang="en-US" dirty="0" smtClean="0"/>
              <a:t>un it offline, add the options below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30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28045" y="346113"/>
            <a:ext cx="2720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Resources</a:t>
            </a:r>
            <a:endParaRPr lang="en-US" sz="1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529256" y="2306474"/>
            <a:ext cx="586410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akka.io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letitcrash.com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www.lightbend.com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www.lightbend.com/activator/download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63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39137" y="573205"/>
            <a:ext cx="38298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What is </a:t>
            </a:r>
            <a:r>
              <a:rPr lang="en-US" sz="4000" b="1" dirty="0" err="1" smtClean="0"/>
              <a:t>Akka</a:t>
            </a:r>
            <a:r>
              <a:rPr lang="en-US" sz="4000" b="1" dirty="0"/>
              <a:t> </a:t>
            </a:r>
            <a:r>
              <a:rPr lang="en-US" sz="4000" b="1" dirty="0" smtClean="0"/>
              <a:t>?</a:t>
            </a:r>
            <a:endParaRPr lang="en-US" sz="4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857500" y="4058282"/>
            <a:ext cx="30235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>
                <a:latin typeface="Source Sans Pro" charset="0"/>
              </a:rPr>
              <a:t>Simpler concurrency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latin typeface="Source Sans Pro" charset="0"/>
              </a:rPr>
              <a:t>Simpler distribution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latin typeface="Source Sans Pro" charset="0"/>
              </a:rPr>
              <a:t>Simpler fault tolerance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2016"/>
            <a:ext cx="2374900" cy="622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98543" y="5424503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akka.io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323834" y="2362789"/>
            <a:ext cx="71514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Source Sans Pro" charset="0"/>
              </a:rPr>
              <a:t>           is </a:t>
            </a:r>
            <a:r>
              <a:rPr lang="en-US" sz="2400" dirty="0">
                <a:latin typeface="Source Sans Pro" charset="0"/>
              </a:rPr>
              <a:t>a toolkit and </a:t>
            </a:r>
            <a:r>
              <a:rPr lang="en-US" sz="2400" dirty="0" smtClean="0">
                <a:latin typeface="Source Sans Pro" charset="0"/>
              </a:rPr>
              <a:t>runtime</a:t>
            </a:r>
            <a:r>
              <a:rPr lang="en-US" sz="2400" dirty="0" smtClean="0"/>
              <a:t> </a:t>
            </a:r>
            <a:r>
              <a:rPr lang="en-US" sz="2400" dirty="0" smtClean="0">
                <a:latin typeface="Source Sans Pro" charset="0"/>
              </a:rPr>
              <a:t>for </a:t>
            </a:r>
            <a:r>
              <a:rPr lang="en-US" sz="2400" dirty="0">
                <a:latin typeface="Source Sans Pro" charset="0"/>
              </a:rPr>
              <a:t>building highly </a:t>
            </a:r>
            <a:r>
              <a:rPr lang="en-US" sz="2400" dirty="0" smtClean="0">
                <a:latin typeface="Source Sans Pro" charset="0"/>
              </a:rPr>
              <a:t>concurrent,</a:t>
            </a:r>
            <a:r>
              <a:rPr lang="en-US" sz="2400" dirty="0" smtClean="0"/>
              <a:t> </a:t>
            </a:r>
            <a:r>
              <a:rPr lang="en-US" sz="2400" dirty="0" smtClean="0">
                <a:latin typeface="Source Sans Pro" charset="0"/>
              </a:rPr>
              <a:t>distributed</a:t>
            </a:r>
            <a:r>
              <a:rPr lang="en-US" sz="2400" dirty="0">
                <a:latin typeface="Source Sans Pro" charset="0"/>
              </a:rPr>
              <a:t>, and </a:t>
            </a:r>
            <a:r>
              <a:rPr lang="en-US" sz="2400" dirty="0" smtClean="0">
                <a:latin typeface="Source Sans Pro" charset="0"/>
              </a:rPr>
              <a:t>resilient</a:t>
            </a:r>
            <a:r>
              <a:rPr lang="en-US" sz="2400" dirty="0"/>
              <a:t> </a:t>
            </a:r>
            <a:r>
              <a:rPr lang="en-US" sz="2400" dirty="0" smtClean="0">
                <a:latin typeface="Source Sans Pro" charset="0"/>
              </a:rPr>
              <a:t>message-driven applications</a:t>
            </a:r>
            <a:r>
              <a:rPr lang="en-US" sz="2400" dirty="0" smtClean="0"/>
              <a:t> </a:t>
            </a:r>
            <a:r>
              <a:rPr lang="en-US" sz="2400" dirty="0" smtClean="0">
                <a:latin typeface="Source Sans Pro" charset="0"/>
              </a:rPr>
              <a:t>on </a:t>
            </a:r>
            <a:r>
              <a:rPr lang="en-US" sz="2400" dirty="0">
                <a:latin typeface="Source Sans Pro" charset="0"/>
              </a:rPr>
              <a:t>the JVM</a:t>
            </a:r>
            <a:r>
              <a:rPr lang="en-US" sz="2400" dirty="0" smtClean="0">
                <a:latin typeface="Source Sans Pro" charset="0"/>
              </a:rPr>
              <a:t>. (Java/Scala)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6741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51379" y="873456"/>
            <a:ext cx="55980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How to achieve that ?</a:t>
            </a:r>
            <a:endParaRPr lang="en-US" sz="4000" b="1" dirty="0"/>
          </a:p>
        </p:txBody>
      </p:sp>
      <p:sp>
        <p:nvSpPr>
          <p:cNvPr id="3" name="Rectangle 2"/>
          <p:cNvSpPr/>
          <p:nvPr/>
        </p:nvSpPr>
        <p:spPr>
          <a:xfrm>
            <a:off x="586852" y="2193456"/>
            <a:ext cx="53362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Source Sans Pro" charset="0"/>
              </a:rPr>
              <a:t>Akka</a:t>
            </a:r>
            <a:r>
              <a:rPr lang="en-US" dirty="0"/>
              <a:t> </a:t>
            </a:r>
            <a:r>
              <a:rPr lang="en-US" sz="2400" dirty="0">
                <a:latin typeface="Source Sans Pro" charset="0"/>
              </a:rPr>
              <a:t>implements</a:t>
            </a:r>
            <a:r>
              <a:rPr lang="en-US" dirty="0"/>
              <a:t> </a:t>
            </a:r>
            <a:r>
              <a:rPr lang="en-US" sz="2400" dirty="0">
                <a:latin typeface="Source Sans Pro" charset="0"/>
              </a:rPr>
              <a:t>a unique </a:t>
            </a:r>
            <a:r>
              <a:rPr lang="en-US" sz="2400" dirty="0" smtClean="0">
                <a:latin typeface="Source Sans Pro" charset="0"/>
              </a:rPr>
              <a:t>hybrid:</a:t>
            </a:r>
            <a:endParaRPr lang="en-US" sz="2400" dirty="0">
              <a:latin typeface="Source Sans Pr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43196" y="2923925"/>
            <a:ext cx="63450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Source Sans Pro" charset="0"/>
              </a:rPr>
              <a:t>Actor model</a:t>
            </a:r>
            <a:endParaRPr lang="en-US" sz="2000" dirty="0">
              <a:latin typeface="Source Sans Pro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Source Sans Pro" charset="0"/>
              </a:rPr>
              <a:t>Supervisor hierarchies with </a:t>
            </a:r>
            <a:r>
              <a:rPr lang="en-US" sz="2000" dirty="0" smtClean="0">
                <a:latin typeface="Source Sans Pro" charset="0"/>
              </a:rPr>
              <a:t>“let-it-crash” philosophy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Source Sans Pro" charset="0"/>
              </a:rPr>
              <a:t>Location </a:t>
            </a:r>
            <a:r>
              <a:rPr lang="en-US" sz="2000" dirty="0" smtClean="0">
                <a:latin typeface="Source Sans Pro" charset="0"/>
              </a:rPr>
              <a:t>transparency</a:t>
            </a:r>
            <a:endParaRPr lang="en-US" sz="2000" dirty="0">
              <a:latin typeface="Source Sans Pro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Source Sans Pro" charset="0"/>
              </a:rPr>
              <a:t>Persistence</a:t>
            </a:r>
            <a:endParaRPr lang="en-US" sz="2000" dirty="0">
              <a:latin typeface="Source Sans Pro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6852" y="4676932"/>
            <a:ext cx="53362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Source Sans Pro" charset="0"/>
              </a:rPr>
              <a:t>Let’s talk about them one by one…</a:t>
            </a:r>
            <a:endParaRPr lang="en-US" sz="2400" dirty="0">
              <a:latin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93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638" y="595616"/>
            <a:ext cx="66784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Shared-state concurrency</a:t>
            </a:r>
            <a:endParaRPr lang="en-US" sz="40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38" y="2400209"/>
            <a:ext cx="7886700" cy="3835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5342" y="1584482"/>
            <a:ext cx="77316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ource Sans Pro" charset="0"/>
                <a:ea typeface="Source Sans Pro" charset="0"/>
                <a:cs typeface="Source Sans Pro" charset="0"/>
              </a:rPr>
              <a:t>S</a:t>
            </a:r>
            <a:r>
              <a:rPr lang="en-US" sz="2400" dirty="0" smtClean="0">
                <a:latin typeface="Source Sans Pro" charset="0"/>
                <a:ea typeface="Source Sans Pro" charset="0"/>
                <a:cs typeface="Source Sans Pro" charset="0"/>
              </a:rPr>
              <a:t>hared-state </a:t>
            </a:r>
            <a:r>
              <a:rPr lang="en-US" sz="2400" dirty="0">
                <a:latin typeface="Source Sans Pro" charset="0"/>
                <a:ea typeface="Source Sans Pro" charset="0"/>
                <a:cs typeface="Source Sans Pro" charset="0"/>
              </a:rPr>
              <a:t>concurrency means concurrent access to </a:t>
            </a:r>
            <a:endParaRPr lang="en-US" sz="2400" dirty="0" smtClean="0"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en-US" sz="2400" dirty="0" smtClean="0">
                <a:latin typeface="Source Sans Pro" charset="0"/>
                <a:ea typeface="Source Sans Pro" charset="0"/>
                <a:cs typeface="Source Sans Pro" charset="0"/>
              </a:rPr>
              <a:t>shared </a:t>
            </a:r>
            <a:r>
              <a:rPr lang="en-US" sz="2400" dirty="0">
                <a:latin typeface="Source Sans Pro" charset="0"/>
                <a:ea typeface="Source Sans Pro" charset="0"/>
                <a:cs typeface="Source Sans Pro" charset="0"/>
              </a:rPr>
              <a:t>mutable state </a:t>
            </a:r>
            <a:r>
              <a:rPr lang="en-US" sz="2400" dirty="0" smtClean="0">
                <a:latin typeface="Source Sans Pro" charset="0"/>
                <a:ea typeface="Source Sans Pro" charset="0"/>
                <a:cs typeface="Source Sans Pro" charset="0"/>
              </a:rPr>
              <a:t>guarded </a:t>
            </a:r>
            <a:r>
              <a:rPr lang="en-US" sz="2400" dirty="0">
                <a:latin typeface="Source Sans Pro" charset="0"/>
                <a:ea typeface="Source Sans Pro" charset="0"/>
                <a:cs typeface="Source Sans Pro" charset="0"/>
              </a:rPr>
              <a:t>by </a:t>
            </a:r>
            <a:r>
              <a:rPr lang="en-US" sz="2400" b="1" dirty="0" smtClean="0">
                <a:latin typeface="Source Sans Pro" charset="0"/>
                <a:ea typeface="Source Sans Pro" charset="0"/>
                <a:cs typeface="Source Sans Pro" charset="0"/>
              </a:rPr>
              <a:t>locks,</a:t>
            </a:r>
            <a:endParaRPr lang="en-US" sz="24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74795" y="3103372"/>
            <a:ext cx="22733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i="1" dirty="0"/>
              <a:t>t</a:t>
            </a:r>
            <a:r>
              <a:rPr lang="en-US" i="1" dirty="0" smtClean="0"/>
              <a:t>o write</a:t>
            </a:r>
          </a:p>
          <a:p>
            <a:pPr marL="285750" indent="-285750">
              <a:buFont typeface="Arial" charset="0"/>
              <a:buChar char="•"/>
            </a:pPr>
            <a:r>
              <a:rPr lang="en-US" i="1" dirty="0"/>
              <a:t>t</a:t>
            </a:r>
            <a:r>
              <a:rPr lang="en-US" i="1" dirty="0" smtClean="0"/>
              <a:t>o read</a:t>
            </a:r>
          </a:p>
          <a:p>
            <a:pPr marL="285750" indent="-285750">
              <a:buFont typeface="Arial" charset="0"/>
              <a:buChar char="•"/>
            </a:pPr>
            <a:r>
              <a:rPr lang="en-US" i="1" dirty="0"/>
              <a:t>t</a:t>
            </a:r>
            <a:r>
              <a:rPr lang="en-US" i="1" dirty="0" smtClean="0"/>
              <a:t>o test</a:t>
            </a:r>
          </a:p>
          <a:p>
            <a:pPr marL="285750" indent="-285750">
              <a:buFont typeface="Arial" charset="0"/>
              <a:buChar char="•"/>
            </a:pPr>
            <a:r>
              <a:rPr lang="en-US" i="1" dirty="0"/>
              <a:t>t</a:t>
            </a:r>
            <a:r>
              <a:rPr lang="en-US" i="1" dirty="0" smtClean="0"/>
              <a:t>o debug</a:t>
            </a:r>
          </a:p>
          <a:p>
            <a:pPr marL="285750" indent="-285750">
              <a:buFont typeface="Arial" charset="0"/>
              <a:buChar char="•"/>
            </a:pPr>
            <a:r>
              <a:rPr lang="en-US" i="1" dirty="0"/>
              <a:t>t</a:t>
            </a:r>
            <a:r>
              <a:rPr lang="en-US" i="1" dirty="0" smtClean="0"/>
              <a:t>o reason about</a:t>
            </a:r>
            <a:endParaRPr lang="en-US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1083900" y="2567235"/>
            <a:ext cx="280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Source Sans Pro" charset="0"/>
                <a:ea typeface="Source Sans Pro" charset="0"/>
                <a:cs typeface="Source Sans Pro" charset="0"/>
              </a:rPr>
              <a:t>which is </a:t>
            </a:r>
            <a:r>
              <a:rPr lang="en-US" sz="2400" b="1" dirty="0" smtClean="0">
                <a:latin typeface="Source Sans Pro" charset="0"/>
                <a:ea typeface="Source Sans Pro" charset="0"/>
                <a:cs typeface="Source Sans Pro" charset="0"/>
              </a:rPr>
              <a:t>HARD</a:t>
            </a:r>
            <a:r>
              <a:rPr lang="en-US" sz="2400" dirty="0" smtClean="0">
                <a:latin typeface="Source Sans Pro" charset="0"/>
                <a:ea typeface="Source Sans Pro" charset="0"/>
                <a:cs typeface="Source Sans Pro" charset="0"/>
              </a:rPr>
              <a:t>: </a:t>
            </a:r>
            <a:endParaRPr lang="en-US" sz="24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72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9621" y="1714731"/>
            <a:ext cx="3916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Locks are not easy to get right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63190" y="600502"/>
            <a:ext cx="63834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We need a better model</a:t>
            </a:r>
            <a:endParaRPr lang="en-US" sz="4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39621" y="4075600"/>
            <a:ext cx="5743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We need </a:t>
            </a:r>
            <a:r>
              <a:rPr lang="en-US" sz="2000" b="1" dirty="0"/>
              <a:t>work at a </a:t>
            </a:r>
            <a:r>
              <a:rPr lang="en-US" sz="2000" b="1" dirty="0" smtClean="0"/>
              <a:t>higher </a:t>
            </a:r>
            <a:r>
              <a:rPr lang="en-US" sz="2000" b="1" dirty="0"/>
              <a:t>abstraction </a:t>
            </a:r>
            <a:r>
              <a:rPr lang="en-US" sz="2000" b="1" dirty="0" smtClean="0"/>
              <a:t>level !!</a:t>
            </a:r>
            <a:endParaRPr 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287534" y="2131975"/>
            <a:ext cx="24384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i="1" dirty="0" smtClean="0"/>
              <a:t>race conditions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i="1" dirty="0" smtClean="0"/>
              <a:t>data corruption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i="1" dirty="0" smtClean="0"/>
              <a:t>deadlocks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i="1" dirty="0" err="1" smtClean="0"/>
              <a:t>livelocks</a:t>
            </a:r>
            <a:endParaRPr lang="en-US" sz="2000" i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713" y="4725418"/>
            <a:ext cx="16891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5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59716" y="851191"/>
            <a:ext cx="55226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Actor model </a:t>
            </a:r>
            <a:r>
              <a:rPr lang="en-US" sz="1400" b="1" dirty="0" smtClean="0"/>
              <a:t>(since 1973, Carl Hewitt)</a:t>
            </a:r>
            <a:endParaRPr lang="en-US" sz="1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56092" y="2230041"/>
            <a:ext cx="21339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i="1" dirty="0" smtClean="0">
                <a:solidFill>
                  <a:srgbClr val="0B5567"/>
                </a:solidFill>
                <a:latin typeface="Source Sans Pro" charset="0"/>
              </a:rPr>
              <a:t>Processing</a:t>
            </a:r>
            <a:endParaRPr lang="en-US" i="1" dirty="0">
              <a:solidFill>
                <a:srgbClr val="0B5567"/>
              </a:solidFill>
              <a:latin typeface="Source Sans Pro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i="1" dirty="0" smtClean="0">
                <a:solidFill>
                  <a:srgbClr val="0B5567"/>
                </a:solidFill>
                <a:latin typeface="Source Sans Pro" charset="0"/>
              </a:rPr>
              <a:t>Storage</a:t>
            </a:r>
            <a:endParaRPr lang="en-US" i="1" dirty="0">
              <a:solidFill>
                <a:srgbClr val="0B5567"/>
              </a:solidFill>
              <a:latin typeface="Source Sans Pro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i="1" dirty="0" smtClean="0">
                <a:solidFill>
                  <a:srgbClr val="0B5567"/>
                </a:solidFill>
                <a:latin typeface="Source Sans Pro" charset="0"/>
              </a:rPr>
              <a:t>Communication</a:t>
            </a:r>
            <a:endParaRPr lang="en-US" i="1" dirty="0">
              <a:solidFill>
                <a:srgbClr val="0B5567"/>
              </a:solidFill>
              <a:latin typeface="Source Sans Pro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9731" y="3241100"/>
            <a:ext cx="70976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Source Sans Pro" charset="0"/>
              </a:rPr>
              <a:t>In response to a message it receives, actor can</a:t>
            </a:r>
            <a:r>
              <a:rPr lang="en-US" sz="2000" dirty="0">
                <a:latin typeface="Source Sans Pro" charset="0"/>
              </a:rPr>
              <a:t>: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9731" y="1749484"/>
            <a:ext cx="6931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Source Sans Pro" charset="0"/>
              </a:rPr>
              <a:t>Actor is the </a:t>
            </a:r>
            <a:r>
              <a:rPr lang="en-US" sz="2000" dirty="0">
                <a:latin typeface="Source Sans Pro" charset="0"/>
              </a:rPr>
              <a:t>fundamental unit of computation that embodies: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6092" y="3764415"/>
            <a:ext cx="73661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i="1" dirty="0" smtClean="0">
                <a:solidFill>
                  <a:srgbClr val="0B5567"/>
                </a:solidFill>
                <a:latin typeface="Source Sans Pro" charset="0"/>
              </a:rPr>
              <a:t>Create more actors</a:t>
            </a:r>
          </a:p>
          <a:p>
            <a:pPr marL="342900" indent="-342900">
              <a:buFont typeface="Arial" charset="0"/>
              <a:buChar char="•"/>
            </a:pPr>
            <a:r>
              <a:rPr lang="en-US" i="1" dirty="0" smtClean="0">
                <a:solidFill>
                  <a:srgbClr val="0B5567"/>
                </a:solidFill>
                <a:latin typeface="Source Sans Pro" charset="0"/>
              </a:rPr>
              <a:t>Send messages to other actors</a:t>
            </a:r>
          </a:p>
          <a:p>
            <a:pPr marL="342900" indent="-342900">
              <a:buFont typeface="Arial" charset="0"/>
              <a:buChar char="•"/>
            </a:pPr>
            <a:r>
              <a:rPr lang="en-US" i="1" dirty="0">
                <a:solidFill>
                  <a:srgbClr val="0B5567"/>
                </a:solidFill>
                <a:latin typeface="Source Sans Pro" charset="0"/>
              </a:rPr>
              <a:t>Designate the behavior to be used for the next message it </a:t>
            </a:r>
            <a:r>
              <a:rPr lang="en-US" i="1" dirty="0" smtClean="0">
                <a:solidFill>
                  <a:srgbClr val="0B5567"/>
                </a:solidFill>
                <a:latin typeface="Source Sans Pro" charset="0"/>
              </a:rPr>
              <a:t>receives</a:t>
            </a:r>
            <a:endParaRPr lang="en-US" i="1" dirty="0"/>
          </a:p>
        </p:txBody>
      </p:sp>
      <p:sp>
        <p:nvSpPr>
          <p:cNvPr id="9" name="TextBox 8"/>
          <p:cNvSpPr txBox="1"/>
          <p:nvPr/>
        </p:nvSpPr>
        <p:spPr>
          <a:xfrm>
            <a:off x="696037" y="5059222"/>
            <a:ext cx="6910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Source Sans Pro" charset="0"/>
                <a:ea typeface="Source Sans Pro" charset="0"/>
                <a:cs typeface="Source Sans Pro" charset="0"/>
              </a:rPr>
              <a:t>The actor model has been popularized by </a:t>
            </a:r>
            <a:r>
              <a:rPr lang="en-US" sz="2000" dirty="0" err="1">
                <a:latin typeface="Source Sans Pro" charset="0"/>
                <a:ea typeface="Source Sans Pro" charset="0"/>
                <a:cs typeface="Source Sans Pro" charset="0"/>
              </a:rPr>
              <a:t>Erlang</a:t>
            </a:r>
            <a:r>
              <a:rPr lang="en-US" sz="200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smtClean="0">
                <a:latin typeface="Source Sans Pro" charset="0"/>
                <a:ea typeface="Source Sans Pro" charset="0"/>
                <a:cs typeface="Source Sans Pro" charset="0"/>
              </a:rPr>
              <a:t>language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250" y="5530786"/>
            <a:ext cx="841062" cy="7149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9774" y="5556409"/>
            <a:ext cx="2421277" cy="580277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flipV="1">
            <a:off x="3629919" y="5798009"/>
            <a:ext cx="518615" cy="1683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4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52508" y="236927"/>
            <a:ext cx="29562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 smtClean="0"/>
              <a:t>Akka</a:t>
            </a:r>
            <a:r>
              <a:rPr lang="en-US" sz="4000" b="1" dirty="0" smtClean="0"/>
              <a:t> actor</a:t>
            </a:r>
            <a:endParaRPr lang="en-US" sz="1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62" y="1967073"/>
            <a:ext cx="4334092" cy="307948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63884" y="1079222"/>
            <a:ext cx="6197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a</a:t>
            </a:r>
            <a:r>
              <a:rPr lang="en-US" dirty="0" smtClean="0"/>
              <a:t>ctor </a:t>
            </a:r>
            <a:r>
              <a:rPr lang="en-US" dirty="0"/>
              <a:t>is a container for </a:t>
            </a:r>
            <a:r>
              <a:rPr lang="en-US" dirty="0">
                <a:hlinkClick r:id="rId3"/>
              </a:rPr>
              <a:t>State</a:t>
            </a:r>
            <a:r>
              <a:rPr lang="en-US" dirty="0"/>
              <a:t>, </a:t>
            </a:r>
            <a:r>
              <a:rPr lang="en-US" dirty="0">
                <a:hlinkClick r:id="rId4"/>
              </a:rPr>
              <a:t>Behavior</a:t>
            </a:r>
            <a:r>
              <a:rPr lang="en-US" dirty="0"/>
              <a:t>, a </a:t>
            </a:r>
            <a:r>
              <a:rPr lang="en-US" dirty="0">
                <a:hlinkClick r:id="rId5"/>
              </a:rPr>
              <a:t>Mailbox</a:t>
            </a:r>
            <a:r>
              <a:rPr lang="en-US" dirty="0"/>
              <a:t>, 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Child </a:t>
            </a:r>
            <a:r>
              <a:rPr lang="en-US" dirty="0">
                <a:hlinkClick r:id="rId6"/>
              </a:rPr>
              <a:t>Actors</a:t>
            </a:r>
            <a:r>
              <a:rPr lang="en-US" dirty="0"/>
              <a:t> and a </a:t>
            </a:r>
            <a:r>
              <a:rPr lang="en-US" dirty="0">
                <a:hlinkClick r:id="rId7"/>
              </a:rPr>
              <a:t>Supervisor Strategy</a:t>
            </a:r>
            <a:r>
              <a:rPr lang="en-US" dirty="0"/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56033" y="2278857"/>
            <a:ext cx="40879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single execution flow model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no shared </a:t>
            </a:r>
            <a:r>
              <a:rPr lang="en-US" dirty="0" smtClean="0"/>
              <a:t>mutable state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asynchronous message passing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loose coupling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easy to test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lightweight (~2.5m per GB)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fast (~50m/s benchmark)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852849" y="5833993"/>
            <a:ext cx="61334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at-most-once delivery, i.e. no guaranteed delivery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message ordering per sender–receiver pair</a:t>
            </a:r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85462" y="5415292"/>
            <a:ext cx="3275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Message Delivery Reliability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51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e Slide">
  <a:themeElements>
    <a:clrScheme name="Custom 53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D01F29"/>
      </a:accent1>
      <a:accent2>
        <a:srgbClr val="F37120"/>
      </a:accent2>
      <a:accent3>
        <a:srgbClr val="00994C"/>
      </a:accent3>
      <a:accent4>
        <a:srgbClr val="3D6578"/>
      </a:accent4>
      <a:accent5>
        <a:srgbClr val="42C1F0"/>
      </a:accent5>
      <a:accent6>
        <a:srgbClr val="7F3F97"/>
      </a:accent6>
      <a:hlink>
        <a:srgbClr val="A5A5A5"/>
      </a:hlink>
      <a:folHlink>
        <a:srgbClr val="D8D8D8"/>
      </a:folHlink>
    </a:clrScheme>
    <a:fontScheme name="everbridge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Everbridge PPT Template 2015.potx" id="{37A35DC1-326E-46FD-AACF-5C44B1CD12D2}" vid="{0864A351-85D8-4BFA-8F44-760C6851048D}"/>
    </a:ext>
  </a:extLst>
</a:theme>
</file>

<file path=ppt/theme/theme2.xml><?xml version="1.0" encoding="utf-8"?>
<a:theme xmlns:a="http://schemas.openxmlformats.org/drawingml/2006/main" name="1_Base Slide">
  <a:themeElements>
    <a:clrScheme name="Custom 53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D01F29"/>
      </a:accent1>
      <a:accent2>
        <a:srgbClr val="F37120"/>
      </a:accent2>
      <a:accent3>
        <a:srgbClr val="00994C"/>
      </a:accent3>
      <a:accent4>
        <a:srgbClr val="3D6578"/>
      </a:accent4>
      <a:accent5>
        <a:srgbClr val="42C1F0"/>
      </a:accent5>
      <a:accent6>
        <a:srgbClr val="7F3F97"/>
      </a:accent6>
      <a:hlink>
        <a:srgbClr val="A5A5A5"/>
      </a:hlink>
      <a:folHlink>
        <a:srgbClr val="D8D8D8"/>
      </a:folHlink>
    </a:clrScheme>
    <a:fontScheme name="everbridge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16 Company Kickoff Powerpoint Template.potx" id="{936AC0FE-77D0-45E1-A298-F6BDBED5E1F0}" vid="{A8BF203A-DD59-4B98-A103-2532A390DE7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 Company Kickoff Powerpoint Template_.potx</Template>
  <TotalTime>64133</TotalTime>
  <Words>492</Words>
  <Application>Microsoft Macintosh PowerPoint</Application>
  <PresentationFormat>On-screen Show (4:3)</PresentationFormat>
  <Paragraphs>126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Calibri</vt:lpstr>
      <vt:lpstr>Century Gothic</vt:lpstr>
      <vt:lpstr>Chalkboard</vt:lpstr>
      <vt:lpstr>Courier New</vt:lpstr>
      <vt:lpstr>Lato</vt:lpstr>
      <vt:lpstr>Source Sans Pro</vt:lpstr>
      <vt:lpstr>Arial</vt:lpstr>
      <vt:lpstr>Base Slide</vt:lpstr>
      <vt:lpstr>1_Base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 Betcher</dc:creator>
  <cp:lastModifiedBy>Echo Xu</cp:lastModifiedBy>
  <cp:revision>1619</cp:revision>
  <cp:lastPrinted>2016-01-19T19:33:22Z</cp:lastPrinted>
  <dcterms:created xsi:type="dcterms:W3CDTF">2015-07-17T12:42:07Z</dcterms:created>
  <dcterms:modified xsi:type="dcterms:W3CDTF">2016-05-26T02:29:43Z</dcterms:modified>
</cp:coreProperties>
</file>